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p:cViewPr varScale="1">
        <p:scale>
          <a:sx n="82" d="100"/>
          <a:sy n="82" d="100"/>
        </p:scale>
        <p:origin x="8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20F26F-1804-4ACC-9CDF-490D178A8E4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B3CC091-A3F5-415D-9808-382BEA348CBD}">
      <dgm:prSet/>
      <dgm:spPr/>
      <dgm:t>
        <a:bodyPr/>
        <a:lstStyle/>
        <a:p>
          <a:r>
            <a:rPr lang="en-US"/>
            <a:t>School Administrators</a:t>
          </a:r>
        </a:p>
      </dgm:t>
    </dgm:pt>
    <dgm:pt modelId="{E76EC8AB-3C04-419C-908D-0AF3649A671A}" type="parTrans" cxnId="{86DDE125-5025-43E7-8ED4-4BA643C7E72A}">
      <dgm:prSet/>
      <dgm:spPr/>
      <dgm:t>
        <a:bodyPr/>
        <a:lstStyle/>
        <a:p>
          <a:endParaRPr lang="en-US"/>
        </a:p>
      </dgm:t>
    </dgm:pt>
    <dgm:pt modelId="{CD816C13-CBC9-461D-B349-0E4D5286E720}" type="sibTrans" cxnId="{86DDE125-5025-43E7-8ED4-4BA643C7E72A}">
      <dgm:prSet/>
      <dgm:spPr/>
      <dgm:t>
        <a:bodyPr/>
        <a:lstStyle/>
        <a:p>
          <a:endParaRPr lang="en-US"/>
        </a:p>
      </dgm:t>
    </dgm:pt>
    <dgm:pt modelId="{77160648-E38F-481B-98F8-9FE8B0C1CF87}">
      <dgm:prSet/>
      <dgm:spPr/>
      <dgm:t>
        <a:bodyPr/>
        <a:lstStyle/>
        <a:p>
          <a:r>
            <a:rPr lang="en-US"/>
            <a:t>Parents</a:t>
          </a:r>
        </a:p>
      </dgm:t>
    </dgm:pt>
    <dgm:pt modelId="{DA1B5E8F-021D-41E4-97BA-D7AFFF7CE7EE}" type="parTrans" cxnId="{23C47207-8E67-4D24-9903-EC7191E1DE72}">
      <dgm:prSet/>
      <dgm:spPr/>
      <dgm:t>
        <a:bodyPr/>
        <a:lstStyle/>
        <a:p>
          <a:endParaRPr lang="en-US"/>
        </a:p>
      </dgm:t>
    </dgm:pt>
    <dgm:pt modelId="{9EE95967-3264-4D5A-BB81-E6A3FA45A54A}" type="sibTrans" cxnId="{23C47207-8E67-4D24-9903-EC7191E1DE72}">
      <dgm:prSet/>
      <dgm:spPr/>
      <dgm:t>
        <a:bodyPr/>
        <a:lstStyle/>
        <a:p>
          <a:endParaRPr lang="en-US"/>
        </a:p>
      </dgm:t>
    </dgm:pt>
    <dgm:pt modelId="{89ECCBE0-07A1-4D8F-B470-93BFA55C2B1E}">
      <dgm:prSet/>
      <dgm:spPr/>
      <dgm:t>
        <a:bodyPr/>
        <a:lstStyle/>
        <a:p>
          <a:r>
            <a:rPr lang="en-US"/>
            <a:t>Students</a:t>
          </a:r>
        </a:p>
      </dgm:t>
    </dgm:pt>
    <dgm:pt modelId="{BDD955B3-6463-4599-971F-73A2D377A391}" type="parTrans" cxnId="{7B212099-A582-4EF8-8EB3-303EB3D85D8A}">
      <dgm:prSet/>
      <dgm:spPr/>
      <dgm:t>
        <a:bodyPr/>
        <a:lstStyle/>
        <a:p>
          <a:endParaRPr lang="en-US"/>
        </a:p>
      </dgm:t>
    </dgm:pt>
    <dgm:pt modelId="{AB095EF6-507C-4B55-9157-0768FF500D67}" type="sibTrans" cxnId="{7B212099-A582-4EF8-8EB3-303EB3D85D8A}">
      <dgm:prSet/>
      <dgm:spPr/>
      <dgm:t>
        <a:bodyPr/>
        <a:lstStyle/>
        <a:p>
          <a:endParaRPr lang="en-US"/>
        </a:p>
      </dgm:t>
    </dgm:pt>
    <dgm:pt modelId="{BC34DB24-E453-4C2E-9E58-200092DC123A}" type="pres">
      <dgm:prSet presAssocID="{F720F26F-1804-4ACC-9CDF-490D178A8E4A}" presName="hierChild1" presStyleCnt="0">
        <dgm:presLayoutVars>
          <dgm:chPref val="1"/>
          <dgm:dir/>
          <dgm:animOne val="branch"/>
          <dgm:animLvl val="lvl"/>
          <dgm:resizeHandles/>
        </dgm:presLayoutVars>
      </dgm:prSet>
      <dgm:spPr/>
    </dgm:pt>
    <dgm:pt modelId="{FA7D1994-A9CC-45C6-B908-B247B2A53820}" type="pres">
      <dgm:prSet presAssocID="{EB3CC091-A3F5-415D-9808-382BEA348CBD}" presName="hierRoot1" presStyleCnt="0"/>
      <dgm:spPr/>
    </dgm:pt>
    <dgm:pt modelId="{D52B3F63-7D57-4AFE-8C72-7F702D518350}" type="pres">
      <dgm:prSet presAssocID="{EB3CC091-A3F5-415D-9808-382BEA348CBD}" presName="composite" presStyleCnt="0"/>
      <dgm:spPr/>
    </dgm:pt>
    <dgm:pt modelId="{C10F74DF-8DA0-449C-B93F-A3AD2EB712F6}" type="pres">
      <dgm:prSet presAssocID="{EB3CC091-A3F5-415D-9808-382BEA348CBD}" presName="background" presStyleLbl="node0" presStyleIdx="0" presStyleCnt="3"/>
      <dgm:spPr/>
    </dgm:pt>
    <dgm:pt modelId="{3A9376D4-90C7-4AF9-AD31-6C69999880CD}" type="pres">
      <dgm:prSet presAssocID="{EB3CC091-A3F5-415D-9808-382BEA348CBD}" presName="text" presStyleLbl="fgAcc0" presStyleIdx="0" presStyleCnt="3">
        <dgm:presLayoutVars>
          <dgm:chPref val="3"/>
        </dgm:presLayoutVars>
      </dgm:prSet>
      <dgm:spPr/>
    </dgm:pt>
    <dgm:pt modelId="{BDC8F6CE-14EC-4ED0-9E01-5032E9A1164A}" type="pres">
      <dgm:prSet presAssocID="{EB3CC091-A3F5-415D-9808-382BEA348CBD}" presName="hierChild2" presStyleCnt="0"/>
      <dgm:spPr/>
    </dgm:pt>
    <dgm:pt modelId="{FAF1FDF3-DE78-49D9-A7AB-F19A768963E0}" type="pres">
      <dgm:prSet presAssocID="{77160648-E38F-481B-98F8-9FE8B0C1CF87}" presName="hierRoot1" presStyleCnt="0"/>
      <dgm:spPr/>
    </dgm:pt>
    <dgm:pt modelId="{1370BA33-6206-40F2-A9AA-3A75BF36726F}" type="pres">
      <dgm:prSet presAssocID="{77160648-E38F-481B-98F8-9FE8B0C1CF87}" presName="composite" presStyleCnt="0"/>
      <dgm:spPr/>
    </dgm:pt>
    <dgm:pt modelId="{2C4B3486-8C44-458F-BFA6-6C24199A5B9E}" type="pres">
      <dgm:prSet presAssocID="{77160648-E38F-481B-98F8-9FE8B0C1CF87}" presName="background" presStyleLbl="node0" presStyleIdx="1" presStyleCnt="3"/>
      <dgm:spPr/>
    </dgm:pt>
    <dgm:pt modelId="{8BBB73B1-5D1F-4108-A41E-FB4CF94CEF0A}" type="pres">
      <dgm:prSet presAssocID="{77160648-E38F-481B-98F8-9FE8B0C1CF87}" presName="text" presStyleLbl="fgAcc0" presStyleIdx="1" presStyleCnt="3">
        <dgm:presLayoutVars>
          <dgm:chPref val="3"/>
        </dgm:presLayoutVars>
      </dgm:prSet>
      <dgm:spPr/>
    </dgm:pt>
    <dgm:pt modelId="{83D905B5-F678-47B5-974A-29D6FF431149}" type="pres">
      <dgm:prSet presAssocID="{77160648-E38F-481B-98F8-9FE8B0C1CF87}" presName="hierChild2" presStyleCnt="0"/>
      <dgm:spPr/>
    </dgm:pt>
    <dgm:pt modelId="{EF95352E-3666-414E-863E-BB91DF6F3F1B}" type="pres">
      <dgm:prSet presAssocID="{89ECCBE0-07A1-4D8F-B470-93BFA55C2B1E}" presName="hierRoot1" presStyleCnt="0"/>
      <dgm:spPr/>
    </dgm:pt>
    <dgm:pt modelId="{9B28A04C-5E64-4242-BA55-7E557C429FAF}" type="pres">
      <dgm:prSet presAssocID="{89ECCBE0-07A1-4D8F-B470-93BFA55C2B1E}" presName="composite" presStyleCnt="0"/>
      <dgm:spPr/>
    </dgm:pt>
    <dgm:pt modelId="{D2754CA2-BC75-437D-A970-39A6A53C0C95}" type="pres">
      <dgm:prSet presAssocID="{89ECCBE0-07A1-4D8F-B470-93BFA55C2B1E}" presName="background" presStyleLbl="node0" presStyleIdx="2" presStyleCnt="3"/>
      <dgm:spPr/>
    </dgm:pt>
    <dgm:pt modelId="{FDE483EA-628C-48FE-9D05-8669DBDC4658}" type="pres">
      <dgm:prSet presAssocID="{89ECCBE0-07A1-4D8F-B470-93BFA55C2B1E}" presName="text" presStyleLbl="fgAcc0" presStyleIdx="2" presStyleCnt="3">
        <dgm:presLayoutVars>
          <dgm:chPref val="3"/>
        </dgm:presLayoutVars>
      </dgm:prSet>
      <dgm:spPr/>
    </dgm:pt>
    <dgm:pt modelId="{9C0E620F-491F-4EBE-99EF-BD0AD32217FF}" type="pres">
      <dgm:prSet presAssocID="{89ECCBE0-07A1-4D8F-B470-93BFA55C2B1E}" presName="hierChild2" presStyleCnt="0"/>
      <dgm:spPr/>
    </dgm:pt>
  </dgm:ptLst>
  <dgm:cxnLst>
    <dgm:cxn modelId="{23C47207-8E67-4D24-9903-EC7191E1DE72}" srcId="{F720F26F-1804-4ACC-9CDF-490D178A8E4A}" destId="{77160648-E38F-481B-98F8-9FE8B0C1CF87}" srcOrd="1" destOrd="0" parTransId="{DA1B5E8F-021D-41E4-97BA-D7AFFF7CE7EE}" sibTransId="{9EE95967-3264-4D5A-BB81-E6A3FA45A54A}"/>
    <dgm:cxn modelId="{86DDE125-5025-43E7-8ED4-4BA643C7E72A}" srcId="{F720F26F-1804-4ACC-9CDF-490D178A8E4A}" destId="{EB3CC091-A3F5-415D-9808-382BEA348CBD}" srcOrd="0" destOrd="0" parTransId="{E76EC8AB-3C04-419C-908D-0AF3649A671A}" sibTransId="{CD816C13-CBC9-461D-B349-0E4D5286E720}"/>
    <dgm:cxn modelId="{46EE345F-CF47-4580-8BD0-D4AE2A98838E}" type="presOf" srcId="{F720F26F-1804-4ACC-9CDF-490D178A8E4A}" destId="{BC34DB24-E453-4C2E-9E58-200092DC123A}" srcOrd="0" destOrd="0" presId="urn:microsoft.com/office/officeart/2005/8/layout/hierarchy1"/>
    <dgm:cxn modelId="{ECD45676-026A-4E82-B9E5-0CA997A20876}" type="presOf" srcId="{89ECCBE0-07A1-4D8F-B470-93BFA55C2B1E}" destId="{FDE483EA-628C-48FE-9D05-8669DBDC4658}" srcOrd="0" destOrd="0" presId="urn:microsoft.com/office/officeart/2005/8/layout/hierarchy1"/>
    <dgm:cxn modelId="{1A0A4D59-422F-4615-90D4-98D8B1959125}" type="presOf" srcId="{77160648-E38F-481B-98F8-9FE8B0C1CF87}" destId="{8BBB73B1-5D1F-4108-A41E-FB4CF94CEF0A}" srcOrd="0" destOrd="0" presId="urn:microsoft.com/office/officeart/2005/8/layout/hierarchy1"/>
    <dgm:cxn modelId="{7B212099-A582-4EF8-8EB3-303EB3D85D8A}" srcId="{F720F26F-1804-4ACC-9CDF-490D178A8E4A}" destId="{89ECCBE0-07A1-4D8F-B470-93BFA55C2B1E}" srcOrd="2" destOrd="0" parTransId="{BDD955B3-6463-4599-971F-73A2D377A391}" sibTransId="{AB095EF6-507C-4B55-9157-0768FF500D67}"/>
    <dgm:cxn modelId="{9F2885BF-9807-46FC-AF94-0D6FD8C461F2}" type="presOf" srcId="{EB3CC091-A3F5-415D-9808-382BEA348CBD}" destId="{3A9376D4-90C7-4AF9-AD31-6C69999880CD}" srcOrd="0" destOrd="0" presId="urn:microsoft.com/office/officeart/2005/8/layout/hierarchy1"/>
    <dgm:cxn modelId="{514259D5-C28E-4116-A239-BC5F2E7F94AF}" type="presParOf" srcId="{BC34DB24-E453-4C2E-9E58-200092DC123A}" destId="{FA7D1994-A9CC-45C6-B908-B247B2A53820}" srcOrd="0" destOrd="0" presId="urn:microsoft.com/office/officeart/2005/8/layout/hierarchy1"/>
    <dgm:cxn modelId="{C2CB99E1-6D20-40E5-ACD8-D23FBA497734}" type="presParOf" srcId="{FA7D1994-A9CC-45C6-B908-B247B2A53820}" destId="{D52B3F63-7D57-4AFE-8C72-7F702D518350}" srcOrd="0" destOrd="0" presId="urn:microsoft.com/office/officeart/2005/8/layout/hierarchy1"/>
    <dgm:cxn modelId="{F1BD6A48-596A-4C89-AD95-7D182A7BC4C4}" type="presParOf" srcId="{D52B3F63-7D57-4AFE-8C72-7F702D518350}" destId="{C10F74DF-8DA0-449C-B93F-A3AD2EB712F6}" srcOrd="0" destOrd="0" presId="urn:microsoft.com/office/officeart/2005/8/layout/hierarchy1"/>
    <dgm:cxn modelId="{628B0EC9-2485-488A-B0E7-618AEAAACDC0}" type="presParOf" srcId="{D52B3F63-7D57-4AFE-8C72-7F702D518350}" destId="{3A9376D4-90C7-4AF9-AD31-6C69999880CD}" srcOrd="1" destOrd="0" presId="urn:microsoft.com/office/officeart/2005/8/layout/hierarchy1"/>
    <dgm:cxn modelId="{1BEFF287-7450-4F33-A06B-ABA3C8E88570}" type="presParOf" srcId="{FA7D1994-A9CC-45C6-B908-B247B2A53820}" destId="{BDC8F6CE-14EC-4ED0-9E01-5032E9A1164A}" srcOrd="1" destOrd="0" presId="urn:microsoft.com/office/officeart/2005/8/layout/hierarchy1"/>
    <dgm:cxn modelId="{4F944A28-3F97-416C-BA7E-57DE9623457E}" type="presParOf" srcId="{BC34DB24-E453-4C2E-9E58-200092DC123A}" destId="{FAF1FDF3-DE78-49D9-A7AB-F19A768963E0}" srcOrd="1" destOrd="0" presId="urn:microsoft.com/office/officeart/2005/8/layout/hierarchy1"/>
    <dgm:cxn modelId="{B3FCB4F5-91FD-487C-BA5F-9A36051A8BBA}" type="presParOf" srcId="{FAF1FDF3-DE78-49D9-A7AB-F19A768963E0}" destId="{1370BA33-6206-40F2-A9AA-3A75BF36726F}" srcOrd="0" destOrd="0" presId="urn:microsoft.com/office/officeart/2005/8/layout/hierarchy1"/>
    <dgm:cxn modelId="{BD7319B0-0703-4811-92AD-ADFD94D9B7A4}" type="presParOf" srcId="{1370BA33-6206-40F2-A9AA-3A75BF36726F}" destId="{2C4B3486-8C44-458F-BFA6-6C24199A5B9E}" srcOrd="0" destOrd="0" presId="urn:microsoft.com/office/officeart/2005/8/layout/hierarchy1"/>
    <dgm:cxn modelId="{B89B7C4F-5A0F-4F8E-A8E2-9BAEEAAFE331}" type="presParOf" srcId="{1370BA33-6206-40F2-A9AA-3A75BF36726F}" destId="{8BBB73B1-5D1F-4108-A41E-FB4CF94CEF0A}" srcOrd="1" destOrd="0" presId="urn:microsoft.com/office/officeart/2005/8/layout/hierarchy1"/>
    <dgm:cxn modelId="{02EAF08D-D44F-4253-BF40-86C48759A0AB}" type="presParOf" srcId="{FAF1FDF3-DE78-49D9-A7AB-F19A768963E0}" destId="{83D905B5-F678-47B5-974A-29D6FF431149}" srcOrd="1" destOrd="0" presId="urn:microsoft.com/office/officeart/2005/8/layout/hierarchy1"/>
    <dgm:cxn modelId="{82493510-2ECD-42B8-8D2D-E66680592F4B}" type="presParOf" srcId="{BC34DB24-E453-4C2E-9E58-200092DC123A}" destId="{EF95352E-3666-414E-863E-BB91DF6F3F1B}" srcOrd="2" destOrd="0" presId="urn:microsoft.com/office/officeart/2005/8/layout/hierarchy1"/>
    <dgm:cxn modelId="{DFD896E6-5A9C-452F-A146-A19E8C8F4839}" type="presParOf" srcId="{EF95352E-3666-414E-863E-BB91DF6F3F1B}" destId="{9B28A04C-5E64-4242-BA55-7E557C429FAF}" srcOrd="0" destOrd="0" presId="urn:microsoft.com/office/officeart/2005/8/layout/hierarchy1"/>
    <dgm:cxn modelId="{6051A02D-3E12-4F85-B52C-3453F3A20E30}" type="presParOf" srcId="{9B28A04C-5E64-4242-BA55-7E557C429FAF}" destId="{D2754CA2-BC75-437D-A970-39A6A53C0C95}" srcOrd="0" destOrd="0" presId="urn:microsoft.com/office/officeart/2005/8/layout/hierarchy1"/>
    <dgm:cxn modelId="{25E7AC7C-5A2D-4174-9C47-A1041F3AA5C2}" type="presParOf" srcId="{9B28A04C-5E64-4242-BA55-7E557C429FAF}" destId="{FDE483EA-628C-48FE-9D05-8669DBDC4658}" srcOrd="1" destOrd="0" presId="urn:microsoft.com/office/officeart/2005/8/layout/hierarchy1"/>
    <dgm:cxn modelId="{99BA2171-ADB5-4E62-9EBB-2207E1F22841}" type="presParOf" srcId="{EF95352E-3666-414E-863E-BB91DF6F3F1B}" destId="{9C0E620F-491F-4EBE-99EF-BD0AD32217FF}"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7C4F65-0780-4E56-8072-436EA89DB64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FDA2DCA-94D2-4D28-9410-11834E9662C6}">
      <dgm:prSet/>
      <dgm:spPr/>
      <dgm:t>
        <a:bodyPr/>
        <a:lstStyle/>
        <a:p>
          <a:r>
            <a:rPr lang="en-US"/>
            <a:t>Remove missing values</a:t>
          </a:r>
        </a:p>
      </dgm:t>
    </dgm:pt>
    <dgm:pt modelId="{45B42338-2A6C-4E98-A737-6094D0CE421D}" type="parTrans" cxnId="{EBC2A825-6929-480A-B537-23806F7295E1}">
      <dgm:prSet/>
      <dgm:spPr/>
      <dgm:t>
        <a:bodyPr/>
        <a:lstStyle/>
        <a:p>
          <a:endParaRPr lang="en-US"/>
        </a:p>
      </dgm:t>
    </dgm:pt>
    <dgm:pt modelId="{047EB8FF-D4EA-4D71-A561-5A7E42BD0D99}" type="sibTrans" cxnId="{EBC2A825-6929-480A-B537-23806F7295E1}">
      <dgm:prSet/>
      <dgm:spPr/>
      <dgm:t>
        <a:bodyPr/>
        <a:lstStyle/>
        <a:p>
          <a:endParaRPr lang="en-US"/>
        </a:p>
      </dgm:t>
    </dgm:pt>
    <dgm:pt modelId="{BA762F0E-DE50-4A86-A302-476CF9124656}">
      <dgm:prSet/>
      <dgm:spPr/>
      <dgm:t>
        <a:bodyPr/>
        <a:lstStyle/>
        <a:p>
          <a:r>
            <a:rPr lang="en-US"/>
            <a:t>Understand Outliers</a:t>
          </a:r>
        </a:p>
      </dgm:t>
    </dgm:pt>
    <dgm:pt modelId="{0F72DA39-5088-42ED-8737-8CFF4E4AEADE}" type="parTrans" cxnId="{747D7343-3DE5-474B-8EBA-F03AEB482DA1}">
      <dgm:prSet/>
      <dgm:spPr/>
      <dgm:t>
        <a:bodyPr/>
        <a:lstStyle/>
        <a:p>
          <a:endParaRPr lang="en-US"/>
        </a:p>
      </dgm:t>
    </dgm:pt>
    <dgm:pt modelId="{98E285A6-08D1-4A51-9D47-5E93B8A0A935}" type="sibTrans" cxnId="{747D7343-3DE5-474B-8EBA-F03AEB482DA1}">
      <dgm:prSet/>
      <dgm:spPr/>
      <dgm:t>
        <a:bodyPr/>
        <a:lstStyle/>
        <a:p>
          <a:endParaRPr lang="en-US"/>
        </a:p>
      </dgm:t>
    </dgm:pt>
    <dgm:pt modelId="{FF27B8AA-8F1D-4F24-8FFE-79F467CAD259}">
      <dgm:prSet/>
      <dgm:spPr/>
      <dgm:t>
        <a:bodyPr/>
        <a:lstStyle/>
        <a:p>
          <a:r>
            <a:rPr lang="en-US"/>
            <a:t>One-hot encode categorical variables</a:t>
          </a:r>
          <a:br>
            <a:rPr lang="en-US"/>
          </a:br>
          <a:endParaRPr lang="en-US"/>
        </a:p>
      </dgm:t>
    </dgm:pt>
    <dgm:pt modelId="{703C67D7-768F-4F8C-B161-AEDAF5D8E722}" type="parTrans" cxnId="{28DC04D9-F52D-4038-9C76-57454D7DC14B}">
      <dgm:prSet/>
      <dgm:spPr/>
      <dgm:t>
        <a:bodyPr/>
        <a:lstStyle/>
        <a:p>
          <a:endParaRPr lang="en-US"/>
        </a:p>
      </dgm:t>
    </dgm:pt>
    <dgm:pt modelId="{FD7E87E8-3539-40AA-90B7-6913E4FA72A4}" type="sibTrans" cxnId="{28DC04D9-F52D-4038-9C76-57454D7DC14B}">
      <dgm:prSet/>
      <dgm:spPr/>
      <dgm:t>
        <a:bodyPr/>
        <a:lstStyle/>
        <a:p>
          <a:endParaRPr lang="en-US"/>
        </a:p>
      </dgm:t>
    </dgm:pt>
    <dgm:pt modelId="{16F17E02-AFCA-4178-A673-0B66845ADED6}" type="pres">
      <dgm:prSet presAssocID="{B07C4F65-0780-4E56-8072-436EA89DB64C}" presName="linear" presStyleCnt="0">
        <dgm:presLayoutVars>
          <dgm:animLvl val="lvl"/>
          <dgm:resizeHandles val="exact"/>
        </dgm:presLayoutVars>
      </dgm:prSet>
      <dgm:spPr/>
    </dgm:pt>
    <dgm:pt modelId="{4F064001-893B-441F-B4F9-B5651AF5D2D1}" type="pres">
      <dgm:prSet presAssocID="{FFDA2DCA-94D2-4D28-9410-11834E9662C6}" presName="parentText" presStyleLbl="node1" presStyleIdx="0" presStyleCnt="3">
        <dgm:presLayoutVars>
          <dgm:chMax val="0"/>
          <dgm:bulletEnabled val="1"/>
        </dgm:presLayoutVars>
      </dgm:prSet>
      <dgm:spPr/>
    </dgm:pt>
    <dgm:pt modelId="{905530AF-2D0F-4277-9571-62787FDE2417}" type="pres">
      <dgm:prSet presAssocID="{047EB8FF-D4EA-4D71-A561-5A7E42BD0D99}" presName="spacer" presStyleCnt="0"/>
      <dgm:spPr/>
    </dgm:pt>
    <dgm:pt modelId="{D0B7763A-D86A-48A2-94CD-F555F98C93A9}" type="pres">
      <dgm:prSet presAssocID="{BA762F0E-DE50-4A86-A302-476CF9124656}" presName="parentText" presStyleLbl="node1" presStyleIdx="1" presStyleCnt="3">
        <dgm:presLayoutVars>
          <dgm:chMax val="0"/>
          <dgm:bulletEnabled val="1"/>
        </dgm:presLayoutVars>
      </dgm:prSet>
      <dgm:spPr/>
    </dgm:pt>
    <dgm:pt modelId="{2133D774-21CC-492A-A23E-551499EC0CCF}" type="pres">
      <dgm:prSet presAssocID="{98E285A6-08D1-4A51-9D47-5E93B8A0A935}" presName="spacer" presStyleCnt="0"/>
      <dgm:spPr/>
    </dgm:pt>
    <dgm:pt modelId="{B42B31F8-EFDE-4046-A6C0-F734E23C681A}" type="pres">
      <dgm:prSet presAssocID="{FF27B8AA-8F1D-4F24-8FFE-79F467CAD259}" presName="parentText" presStyleLbl="node1" presStyleIdx="2" presStyleCnt="3">
        <dgm:presLayoutVars>
          <dgm:chMax val="0"/>
          <dgm:bulletEnabled val="1"/>
        </dgm:presLayoutVars>
      </dgm:prSet>
      <dgm:spPr/>
    </dgm:pt>
  </dgm:ptLst>
  <dgm:cxnLst>
    <dgm:cxn modelId="{947A0825-2BEF-4D21-B6ED-C640CADA3F8F}" type="presOf" srcId="{BA762F0E-DE50-4A86-A302-476CF9124656}" destId="{D0B7763A-D86A-48A2-94CD-F555F98C93A9}" srcOrd="0" destOrd="0" presId="urn:microsoft.com/office/officeart/2005/8/layout/vList2"/>
    <dgm:cxn modelId="{EBC2A825-6929-480A-B537-23806F7295E1}" srcId="{B07C4F65-0780-4E56-8072-436EA89DB64C}" destId="{FFDA2DCA-94D2-4D28-9410-11834E9662C6}" srcOrd="0" destOrd="0" parTransId="{45B42338-2A6C-4E98-A737-6094D0CE421D}" sibTransId="{047EB8FF-D4EA-4D71-A561-5A7E42BD0D99}"/>
    <dgm:cxn modelId="{747D7343-3DE5-474B-8EBA-F03AEB482DA1}" srcId="{B07C4F65-0780-4E56-8072-436EA89DB64C}" destId="{BA762F0E-DE50-4A86-A302-476CF9124656}" srcOrd="1" destOrd="0" parTransId="{0F72DA39-5088-42ED-8737-8CFF4E4AEADE}" sibTransId="{98E285A6-08D1-4A51-9D47-5E93B8A0A935}"/>
    <dgm:cxn modelId="{B7E357AB-AE80-4DED-ADC0-7E80D101E0B4}" type="presOf" srcId="{FF27B8AA-8F1D-4F24-8FFE-79F467CAD259}" destId="{B42B31F8-EFDE-4046-A6C0-F734E23C681A}" srcOrd="0" destOrd="0" presId="urn:microsoft.com/office/officeart/2005/8/layout/vList2"/>
    <dgm:cxn modelId="{C80D7CCF-65BE-4403-BC09-A2DD29512648}" type="presOf" srcId="{FFDA2DCA-94D2-4D28-9410-11834E9662C6}" destId="{4F064001-893B-441F-B4F9-B5651AF5D2D1}" srcOrd="0" destOrd="0" presId="urn:microsoft.com/office/officeart/2005/8/layout/vList2"/>
    <dgm:cxn modelId="{28DC04D9-F52D-4038-9C76-57454D7DC14B}" srcId="{B07C4F65-0780-4E56-8072-436EA89DB64C}" destId="{FF27B8AA-8F1D-4F24-8FFE-79F467CAD259}" srcOrd="2" destOrd="0" parTransId="{703C67D7-768F-4F8C-B161-AEDAF5D8E722}" sibTransId="{FD7E87E8-3539-40AA-90B7-6913E4FA72A4}"/>
    <dgm:cxn modelId="{B6778DED-64F3-4B92-B26A-B60868FF39D6}" type="presOf" srcId="{B07C4F65-0780-4E56-8072-436EA89DB64C}" destId="{16F17E02-AFCA-4178-A673-0B66845ADED6}" srcOrd="0" destOrd="0" presId="urn:microsoft.com/office/officeart/2005/8/layout/vList2"/>
    <dgm:cxn modelId="{5D964F58-B99D-4C85-A444-1F7EE5940A09}" type="presParOf" srcId="{16F17E02-AFCA-4178-A673-0B66845ADED6}" destId="{4F064001-893B-441F-B4F9-B5651AF5D2D1}" srcOrd="0" destOrd="0" presId="urn:microsoft.com/office/officeart/2005/8/layout/vList2"/>
    <dgm:cxn modelId="{A5BE767A-DC41-492E-B24C-110170F8441C}" type="presParOf" srcId="{16F17E02-AFCA-4178-A673-0B66845ADED6}" destId="{905530AF-2D0F-4277-9571-62787FDE2417}" srcOrd="1" destOrd="0" presId="urn:microsoft.com/office/officeart/2005/8/layout/vList2"/>
    <dgm:cxn modelId="{EF7BEE62-A24D-41D1-BD59-28B63B4F6D72}" type="presParOf" srcId="{16F17E02-AFCA-4178-A673-0B66845ADED6}" destId="{D0B7763A-D86A-48A2-94CD-F555F98C93A9}" srcOrd="2" destOrd="0" presId="urn:microsoft.com/office/officeart/2005/8/layout/vList2"/>
    <dgm:cxn modelId="{0776BF77-9C80-4E12-8709-3F83A12317EA}" type="presParOf" srcId="{16F17E02-AFCA-4178-A673-0B66845ADED6}" destId="{2133D774-21CC-492A-A23E-551499EC0CCF}" srcOrd="3" destOrd="0" presId="urn:microsoft.com/office/officeart/2005/8/layout/vList2"/>
    <dgm:cxn modelId="{65BAC164-7431-404F-A454-98365CC077D6}" type="presParOf" srcId="{16F17E02-AFCA-4178-A673-0B66845ADED6}" destId="{B42B31F8-EFDE-4046-A6C0-F734E23C681A}"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ED3BD2-6E9A-419A-B12F-F812F43F089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388DEE6-924E-42E5-964D-A167D6CB00E2}">
      <dgm:prSet/>
      <dgm:spPr/>
      <dgm:t>
        <a:bodyPr/>
        <a:lstStyle/>
        <a:p>
          <a:pPr>
            <a:lnSpc>
              <a:spcPct val="100000"/>
            </a:lnSpc>
            <a:defRPr b="1"/>
          </a:pPr>
          <a:r>
            <a:rPr lang="en-US"/>
            <a:t>Linear Regression</a:t>
          </a:r>
        </a:p>
      </dgm:t>
    </dgm:pt>
    <dgm:pt modelId="{264DDD56-C5D0-4D42-9423-D0B82C7CB2AD}" type="parTrans" cxnId="{550592A9-DC6D-4DB3-9015-FF179E6E4498}">
      <dgm:prSet/>
      <dgm:spPr/>
      <dgm:t>
        <a:bodyPr/>
        <a:lstStyle/>
        <a:p>
          <a:endParaRPr lang="en-US"/>
        </a:p>
      </dgm:t>
    </dgm:pt>
    <dgm:pt modelId="{83DA113F-5480-49FB-A0FF-3205E25018D6}" type="sibTrans" cxnId="{550592A9-DC6D-4DB3-9015-FF179E6E4498}">
      <dgm:prSet/>
      <dgm:spPr/>
      <dgm:t>
        <a:bodyPr/>
        <a:lstStyle/>
        <a:p>
          <a:endParaRPr lang="en-US"/>
        </a:p>
      </dgm:t>
    </dgm:pt>
    <dgm:pt modelId="{AB1ED9F5-A0F1-4802-89DB-55C2759A76EF}">
      <dgm:prSet/>
      <dgm:spPr/>
      <dgm:t>
        <a:bodyPr/>
        <a:lstStyle/>
        <a:p>
          <a:pPr>
            <a:lnSpc>
              <a:spcPct val="100000"/>
            </a:lnSpc>
          </a:pPr>
          <a:r>
            <a:rPr lang="en-US"/>
            <a:t>To identify linear relationships</a:t>
          </a:r>
        </a:p>
      </dgm:t>
    </dgm:pt>
    <dgm:pt modelId="{603ECB6A-E26F-45A0-A26B-093E4A620FC2}" type="parTrans" cxnId="{A7F83C9F-C1DA-4BD0-B92F-3C84D4AFEAB0}">
      <dgm:prSet/>
      <dgm:spPr/>
      <dgm:t>
        <a:bodyPr/>
        <a:lstStyle/>
        <a:p>
          <a:endParaRPr lang="en-US"/>
        </a:p>
      </dgm:t>
    </dgm:pt>
    <dgm:pt modelId="{4DD65394-08A4-4C38-99BD-E8AC4741888A}" type="sibTrans" cxnId="{A7F83C9F-C1DA-4BD0-B92F-3C84D4AFEAB0}">
      <dgm:prSet/>
      <dgm:spPr/>
      <dgm:t>
        <a:bodyPr/>
        <a:lstStyle/>
        <a:p>
          <a:endParaRPr lang="en-US"/>
        </a:p>
      </dgm:t>
    </dgm:pt>
    <dgm:pt modelId="{0EB9CF59-EB91-40E4-B5D9-DEF40B3E111A}">
      <dgm:prSet/>
      <dgm:spPr/>
      <dgm:t>
        <a:bodyPr/>
        <a:lstStyle/>
        <a:p>
          <a:pPr>
            <a:lnSpc>
              <a:spcPct val="100000"/>
            </a:lnSpc>
            <a:defRPr b="1"/>
          </a:pPr>
          <a:r>
            <a:rPr lang="en-US"/>
            <a:t>Random Forest Classifier</a:t>
          </a:r>
        </a:p>
      </dgm:t>
    </dgm:pt>
    <dgm:pt modelId="{D2B409C1-AE6C-4E42-8F20-4E2C371F288F}" type="parTrans" cxnId="{EACEEC98-C040-4981-8C4C-5E89E363442D}">
      <dgm:prSet/>
      <dgm:spPr/>
      <dgm:t>
        <a:bodyPr/>
        <a:lstStyle/>
        <a:p>
          <a:endParaRPr lang="en-US"/>
        </a:p>
      </dgm:t>
    </dgm:pt>
    <dgm:pt modelId="{FA8E59D6-DBA2-4BC8-9D0F-1B7C6FB1EDC9}" type="sibTrans" cxnId="{EACEEC98-C040-4981-8C4C-5E89E363442D}">
      <dgm:prSet/>
      <dgm:spPr/>
      <dgm:t>
        <a:bodyPr/>
        <a:lstStyle/>
        <a:p>
          <a:endParaRPr lang="en-US"/>
        </a:p>
      </dgm:t>
    </dgm:pt>
    <dgm:pt modelId="{D95959BF-65C7-400E-ABF5-6192377558B9}">
      <dgm:prSet/>
      <dgm:spPr/>
      <dgm:t>
        <a:bodyPr/>
        <a:lstStyle/>
        <a:p>
          <a:pPr>
            <a:lnSpc>
              <a:spcPct val="100000"/>
            </a:lnSpc>
          </a:pPr>
          <a:r>
            <a:rPr lang="en-US"/>
            <a:t>To identify non-linear relationships</a:t>
          </a:r>
        </a:p>
      </dgm:t>
    </dgm:pt>
    <dgm:pt modelId="{3BE00FFC-ED79-4A7E-8C38-B4A5A153A502}" type="parTrans" cxnId="{527BE26E-F13F-4AB0-A294-CD686FD7D3DD}">
      <dgm:prSet/>
      <dgm:spPr/>
      <dgm:t>
        <a:bodyPr/>
        <a:lstStyle/>
        <a:p>
          <a:endParaRPr lang="en-US"/>
        </a:p>
      </dgm:t>
    </dgm:pt>
    <dgm:pt modelId="{B1203067-F727-4235-A98B-581DF0FD9A35}" type="sibTrans" cxnId="{527BE26E-F13F-4AB0-A294-CD686FD7D3DD}">
      <dgm:prSet/>
      <dgm:spPr/>
      <dgm:t>
        <a:bodyPr/>
        <a:lstStyle/>
        <a:p>
          <a:endParaRPr lang="en-US"/>
        </a:p>
      </dgm:t>
    </dgm:pt>
    <dgm:pt modelId="{43E3CC95-3FDE-42AD-A1BB-79475FD6CECD}">
      <dgm:prSet/>
      <dgm:spPr/>
      <dgm:t>
        <a:bodyPr/>
        <a:lstStyle/>
        <a:p>
          <a:pPr>
            <a:lnSpc>
              <a:spcPct val="100000"/>
            </a:lnSpc>
            <a:defRPr b="1"/>
          </a:pPr>
          <a:r>
            <a:rPr lang="en-US"/>
            <a:t>Gradient Boosting</a:t>
          </a:r>
        </a:p>
      </dgm:t>
    </dgm:pt>
    <dgm:pt modelId="{6938F02D-F29E-424D-B470-FBE4151D5B94}" type="parTrans" cxnId="{7847A7F0-9FD7-482A-860F-3C274E99839E}">
      <dgm:prSet/>
      <dgm:spPr/>
      <dgm:t>
        <a:bodyPr/>
        <a:lstStyle/>
        <a:p>
          <a:endParaRPr lang="en-US"/>
        </a:p>
      </dgm:t>
    </dgm:pt>
    <dgm:pt modelId="{61D63CB0-1B77-4716-BBB9-53A63A3036E5}" type="sibTrans" cxnId="{7847A7F0-9FD7-482A-860F-3C274E99839E}">
      <dgm:prSet/>
      <dgm:spPr/>
      <dgm:t>
        <a:bodyPr/>
        <a:lstStyle/>
        <a:p>
          <a:endParaRPr lang="en-US"/>
        </a:p>
      </dgm:t>
    </dgm:pt>
    <dgm:pt modelId="{13A967BF-36FD-4CBE-AE24-D7E8096296A7}">
      <dgm:prSet/>
      <dgm:spPr/>
      <dgm:t>
        <a:bodyPr/>
        <a:lstStyle/>
        <a:p>
          <a:pPr>
            <a:lnSpc>
              <a:spcPct val="100000"/>
            </a:lnSpc>
          </a:pPr>
          <a:r>
            <a:rPr lang="en-US"/>
            <a:t>To identify more complex non-linear relationships that Random Forest may miss</a:t>
          </a:r>
        </a:p>
      </dgm:t>
    </dgm:pt>
    <dgm:pt modelId="{DAB3BC80-8315-47BD-B94B-4C13F7AAB0EE}" type="parTrans" cxnId="{CD8C955E-E8D2-4177-9688-D16FE59F87DD}">
      <dgm:prSet/>
      <dgm:spPr/>
      <dgm:t>
        <a:bodyPr/>
        <a:lstStyle/>
        <a:p>
          <a:endParaRPr lang="en-US"/>
        </a:p>
      </dgm:t>
    </dgm:pt>
    <dgm:pt modelId="{BE99C8AD-1D8D-4535-8886-4654D4AF78F2}" type="sibTrans" cxnId="{CD8C955E-E8D2-4177-9688-D16FE59F87DD}">
      <dgm:prSet/>
      <dgm:spPr/>
      <dgm:t>
        <a:bodyPr/>
        <a:lstStyle/>
        <a:p>
          <a:endParaRPr lang="en-US"/>
        </a:p>
      </dgm:t>
    </dgm:pt>
    <dgm:pt modelId="{EE1049CB-8D49-4BB5-A57F-07C14011FBD2}" type="pres">
      <dgm:prSet presAssocID="{B1ED3BD2-6E9A-419A-B12F-F812F43F0895}" presName="root" presStyleCnt="0">
        <dgm:presLayoutVars>
          <dgm:dir/>
          <dgm:resizeHandles val="exact"/>
        </dgm:presLayoutVars>
      </dgm:prSet>
      <dgm:spPr/>
    </dgm:pt>
    <dgm:pt modelId="{87001AB2-2185-413A-A41A-348553C9B07C}" type="pres">
      <dgm:prSet presAssocID="{E388DEE6-924E-42E5-964D-A167D6CB00E2}" presName="compNode" presStyleCnt="0"/>
      <dgm:spPr/>
    </dgm:pt>
    <dgm:pt modelId="{66AD0F2A-9720-483B-AEB0-860DE8AAFDF1}" type="pres">
      <dgm:prSet presAssocID="{E388DEE6-924E-42E5-964D-A167D6CB00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2606C8CA-E915-4CC0-8E2B-87E5D25E1B66}" type="pres">
      <dgm:prSet presAssocID="{E388DEE6-924E-42E5-964D-A167D6CB00E2}" presName="iconSpace" presStyleCnt="0"/>
      <dgm:spPr/>
    </dgm:pt>
    <dgm:pt modelId="{A733E0CF-80F3-4398-B2A2-D93F3A84A526}" type="pres">
      <dgm:prSet presAssocID="{E388DEE6-924E-42E5-964D-A167D6CB00E2}" presName="parTx" presStyleLbl="revTx" presStyleIdx="0" presStyleCnt="6">
        <dgm:presLayoutVars>
          <dgm:chMax val="0"/>
          <dgm:chPref val="0"/>
        </dgm:presLayoutVars>
      </dgm:prSet>
      <dgm:spPr/>
    </dgm:pt>
    <dgm:pt modelId="{36453C89-4EC4-47CC-973F-00B131EA5BB8}" type="pres">
      <dgm:prSet presAssocID="{E388DEE6-924E-42E5-964D-A167D6CB00E2}" presName="txSpace" presStyleCnt="0"/>
      <dgm:spPr/>
    </dgm:pt>
    <dgm:pt modelId="{6AF8A5F6-750E-4315-A1CE-72FDD77908A4}" type="pres">
      <dgm:prSet presAssocID="{E388DEE6-924E-42E5-964D-A167D6CB00E2}" presName="desTx" presStyleLbl="revTx" presStyleIdx="1" presStyleCnt="6">
        <dgm:presLayoutVars/>
      </dgm:prSet>
      <dgm:spPr/>
    </dgm:pt>
    <dgm:pt modelId="{EF0BAB0F-144F-4785-B26F-7CF85F95E612}" type="pres">
      <dgm:prSet presAssocID="{83DA113F-5480-49FB-A0FF-3205E25018D6}" presName="sibTrans" presStyleCnt="0"/>
      <dgm:spPr/>
    </dgm:pt>
    <dgm:pt modelId="{B762A7A9-D618-4F42-91D1-F4F9320EA960}" type="pres">
      <dgm:prSet presAssocID="{0EB9CF59-EB91-40E4-B5D9-DEF40B3E111A}" presName="compNode" presStyleCnt="0"/>
      <dgm:spPr/>
    </dgm:pt>
    <dgm:pt modelId="{46DDAC38-3FA7-4A31-8F5C-AD7A5708F8FA}" type="pres">
      <dgm:prSet presAssocID="{0EB9CF59-EB91-40E4-B5D9-DEF40B3E11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E207FF68-1175-4E43-9F8A-C007F8FEFB37}" type="pres">
      <dgm:prSet presAssocID="{0EB9CF59-EB91-40E4-B5D9-DEF40B3E111A}" presName="iconSpace" presStyleCnt="0"/>
      <dgm:spPr/>
    </dgm:pt>
    <dgm:pt modelId="{13A8055F-9418-49F7-A15E-1D2275189F29}" type="pres">
      <dgm:prSet presAssocID="{0EB9CF59-EB91-40E4-B5D9-DEF40B3E111A}" presName="parTx" presStyleLbl="revTx" presStyleIdx="2" presStyleCnt="6">
        <dgm:presLayoutVars>
          <dgm:chMax val="0"/>
          <dgm:chPref val="0"/>
        </dgm:presLayoutVars>
      </dgm:prSet>
      <dgm:spPr/>
    </dgm:pt>
    <dgm:pt modelId="{417959B0-BB38-45BD-9A6E-47A11E7E5F9F}" type="pres">
      <dgm:prSet presAssocID="{0EB9CF59-EB91-40E4-B5D9-DEF40B3E111A}" presName="txSpace" presStyleCnt="0"/>
      <dgm:spPr/>
    </dgm:pt>
    <dgm:pt modelId="{C2BFEACA-4596-4B05-9704-FF6340C1FB2A}" type="pres">
      <dgm:prSet presAssocID="{0EB9CF59-EB91-40E4-B5D9-DEF40B3E111A}" presName="desTx" presStyleLbl="revTx" presStyleIdx="3" presStyleCnt="6">
        <dgm:presLayoutVars/>
      </dgm:prSet>
      <dgm:spPr/>
    </dgm:pt>
    <dgm:pt modelId="{8A572040-BD26-4DD1-88C8-4A1E0C04D7D9}" type="pres">
      <dgm:prSet presAssocID="{FA8E59D6-DBA2-4BC8-9D0F-1B7C6FB1EDC9}" presName="sibTrans" presStyleCnt="0"/>
      <dgm:spPr/>
    </dgm:pt>
    <dgm:pt modelId="{8B8C43A9-6759-4EED-B5E8-326B9E587980}" type="pres">
      <dgm:prSet presAssocID="{43E3CC95-3FDE-42AD-A1BB-79475FD6CECD}" presName="compNode" presStyleCnt="0"/>
      <dgm:spPr/>
    </dgm:pt>
    <dgm:pt modelId="{E7ABEBD3-B44F-42E6-A7FD-F61F3531A87E}" type="pres">
      <dgm:prSet presAssocID="{43E3CC95-3FDE-42AD-A1BB-79475FD6CE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ze"/>
        </a:ext>
      </dgm:extLst>
    </dgm:pt>
    <dgm:pt modelId="{41827B70-7B0F-40DC-B00B-98F0EE947633}" type="pres">
      <dgm:prSet presAssocID="{43E3CC95-3FDE-42AD-A1BB-79475FD6CECD}" presName="iconSpace" presStyleCnt="0"/>
      <dgm:spPr/>
    </dgm:pt>
    <dgm:pt modelId="{D5249E97-7B8E-4DFC-A84F-D04001EE0015}" type="pres">
      <dgm:prSet presAssocID="{43E3CC95-3FDE-42AD-A1BB-79475FD6CECD}" presName="parTx" presStyleLbl="revTx" presStyleIdx="4" presStyleCnt="6">
        <dgm:presLayoutVars>
          <dgm:chMax val="0"/>
          <dgm:chPref val="0"/>
        </dgm:presLayoutVars>
      </dgm:prSet>
      <dgm:spPr/>
    </dgm:pt>
    <dgm:pt modelId="{2627B88C-5BEB-424F-9FEC-9289CC2AAA41}" type="pres">
      <dgm:prSet presAssocID="{43E3CC95-3FDE-42AD-A1BB-79475FD6CECD}" presName="txSpace" presStyleCnt="0"/>
      <dgm:spPr/>
    </dgm:pt>
    <dgm:pt modelId="{DCDD243D-E199-4171-B24A-4E38D5CA984B}" type="pres">
      <dgm:prSet presAssocID="{43E3CC95-3FDE-42AD-A1BB-79475FD6CECD}" presName="desTx" presStyleLbl="revTx" presStyleIdx="5" presStyleCnt="6">
        <dgm:presLayoutVars/>
      </dgm:prSet>
      <dgm:spPr/>
    </dgm:pt>
  </dgm:ptLst>
  <dgm:cxnLst>
    <dgm:cxn modelId="{EA7B960B-AE42-44A1-B3A5-50A7A190C553}" type="presOf" srcId="{0EB9CF59-EB91-40E4-B5D9-DEF40B3E111A}" destId="{13A8055F-9418-49F7-A15E-1D2275189F29}" srcOrd="0" destOrd="0" presId="urn:microsoft.com/office/officeart/2018/2/layout/IconLabelDescriptionList"/>
    <dgm:cxn modelId="{A96E320C-82E7-4639-87DD-8934E6F33CF7}" type="presOf" srcId="{B1ED3BD2-6E9A-419A-B12F-F812F43F0895}" destId="{EE1049CB-8D49-4BB5-A57F-07C14011FBD2}" srcOrd="0" destOrd="0" presId="urn:microsoft.com/office/officeart/2018/2/layout/IconLabelDescriptionList"/>
    <dgm:cxn modelId="{02D4D014-7257-4E4D-AEE2-A14CDFE71AD5}" type="presOf" srcId="{43E3CC95-3FDE-42AD-A1BB-79475FD6CECD}" destId="{D5249E97-7B8E-4DFC-A84F-D04001EE0015}" srcOrd="0" destOrd="0" presId="urn:microsoft.com/office/officeart/2018/2/layout/IconLabelDescriptionList"/>
    <dgm:cxn modelId="{CD8C955E-E8D2-4177-9688-D16FE59F87DD}" srcId="{43E3CC95-3FDE-42AD-A1BB-79475FD6CECD}" destId="{13A967BF-36FD-4CBE-AE24-D7E8096296A7}" srcOrd="0" destOrd="0" parTransId="{DAB3BC80-8315-47BD-B94B-4C13F7AAB0EE}" sibTransId="{BE99C8AD-1D8D-4535-8886-4654D4AF78F2}"/>
    <dgm:cxn modelId="{527BE26E-F13F-4AB0-A294-CD686FD7D3DD}" srcId="{0EB9CF59-EB91-40E4-B5D9-DEF40B3E111A}" destId="{D95959BF-65C7-400E-ABF5-6192377558B9}" srcOrd="0" destOrd="0" parTransId="{3BE00FFC-ED79-4A7E-8C38-B4A5A153A502}" sibTransId="{B1203067-F727-4235-A98B-581DF0FD9A35}"/>
    <dgm:cxn modelId="{767AF282-D0EA-4035-BBF1-E9BAF0F60A4E}" type="presOf" srcId="{D95959BF-65C7-400E-ABF5-6192377558B9}" destId="{C2BFEACA-4596-4B05-9704-FF6340C1FB2A}" srcOrd="0" destOrd="0" presId="urn:microsoft.com/office/officeart/2018/2/layout/IconLabelDescriptionList"/>
    <dgm:cxn modelId="{EACEEC98-C040-4981-8C4C-5E89E363442D}" srcId="{B1ED3BD2-6E9A-419A-B12F-F812F43F0895}" destId="{0EB9CF59-EB91-40E4-B5D9-DEF40B3E111A}" srcOrd="1" destOrd="0" parTransId="{D2B409C1-AE6C-4E42-8F20-4E2C371F288F}" sibTransId="{FA8E59D6-DBA2-4BC8-9D0F-1B7C6FB1EDC9}"/>
    <dgm:cxn modelId="{A7F83C9F-C1DA-4BD0-B92F-3C84D4AFEAB0}" srcId="{E388DEE6-924E-42E5-964D-A167D6CB00E2}" destId="{AB1ED9F5-A0F1-4802-89DB-55C2759A76EF}" srcOrd="0" destOrd="0" parTransId="{603ECB6A-E26F-45A0-A26B-093E4A620FC2}" sibTransId="{4DD65394-08A4-4C38-99BD-E8AC4741888A}"/>
    <dgm:cxn modelId="{550592A9-DC6D-4DB3-9015-FF179E6E4498}" srcId="{B1ED3BD2-6E9A-419A-B12F-F812F43F0895}" destId="{E388DEE6-924E-42E5-964D-A167D6CB00E2}" srcOrd="0" destOrd="0" parTransId="{264DDD56-C5D0-4D42-9423-D0B82C7CB2AD}" sibTransId="{83DA113F-5480-49FB-A0FF-3205E25018D6}"/>
    <dgm:cxn modelId="{87F479C1-CC4E-4781-82DB-12740374A526}" type="presOf" srcId="{AB1ED9F5-A0F1-4802-89DB-55C2759A76EF}" destId="{6AF8A5F6-750E-4315-A1CE-72FDD77908A4}" srcOrd="0" destOrd="0" presId="urn:microsoft.com/office/officeart/2018/2/layout/IconLabelDescriptionList"/>
    <dgm:cxn modelId="{1F5467D8-D76A-4F93-B950-32634332AD5A}" type="presOf" srcId="{E388DEE6-924E-42E5-964D-A167D6CB00E2}" destId="{A733E0CF-80F3-4398-B2A2-D93F3A84A526}" srcOrd="0" destOrd="0" presId="urn:microsoft.com/office/officeart/2018/2/layout/IconLabelDescriptionList"/>
    <dgm:cxn modelId="{BC67DED9-6AC5-4F45-8A6F-B24EF203BF82}" type="presOf" srcId="{13A967BF-36FD-4CBE-AE24-D7E8096296A7}" destId="{DCDD243D-E199-4171-B24A-4E38D5CA984B}" srcOrd="0" destOrd="0" presId="urn:microsoft.com/office/officeart/2018/2/layout/IconLabelDescriptionList"/>
    <dgm:cxn modelId="{7847A7F0-9FD7-482A-860F-3C274E99839E}" srcId="{B1ED3BD2-6E9A-419A-B12F-F812F43F0895}" destId="{43E3CC95-3FDE-42AD-A1BB-79475FD6CECD}" srcOrd="2" destOrd="0" parTransId="{6938F02D-F29E-424D-B470-FBE4151D5B94}" sibTransId="{61D63CB0-1B77-4716-BBB9-53A63A3036E5}"/>
    <dgm:cxn modelId="{E84A8016-1A8C-43EC-8F43-589E8C066934}" type="presParOf" srcId="{EE1049CB-8D49-4BB5-A57F-07C14011FBD2}" destId="{87001AB2-2185-413A-A41A-348553C9B07C}" srcOrd="0" destOrd="0" presId="urn:microsoft.com/office/officeart/2018/2/layout/IconLabelDescriptionList"/>
    <dgm:cxn modelId="{104AA343-FE26-477E-9736-484AC0E21F4F}" type="presParOf" srcId="{87001AB2-2185-413A-A41A-348553C9B07C}" destId="{66AD0F2A-9720-483B-AEB0-860DE8AAFDF1}" srcOrd="0" destOrd="0" presId="urn:microsoft.com/office/officeart/2018/2/layout/IconLabelDescriptionList"/>
    <dgm:cxn modelId="{A505D6B4-3DFF-4071-A272-E8A5C76C714D}" type="presParOf" srcId="{87001AB2-2185-413A-A41A-348553C9B07C}" destId="{2606C8CA-E915-4CC0-8E2B-87E5D25E1B66}" srcOrd="1" destOrd="0" presId="urn:microsoft.com/office/officeart/2018/2/layout/IconLabelDescriptionList"/>
    <dgm:cxn modelId="{BCAE37E2-A74C-4B1E-ADCE-28B70F64A1EF}" type="presParOf" srcId="{87001AB2-2185-413A-A41A-348553C9B07C}" destId="{A733E0CF-80F3-4398-B2A2-D93F3A84A526}" srcOrd="2" destOrd="0" presId="urn:microsoft.com/office/officeart/2018/2/layout/IconLabelDescriptionList"/>
    <dgm:cxn modelId="{FFD1E3CE-9C4A-458B-8626-DBDDCC8AEE49}" type="presParOf" srcId="{87001AB2-2185-413A-A41A-348553C9B07C}" destId="{36453C89-4EC4-47CC-973F-00B131EA5BB8}" srcOrd="3" destOrd="0" presId="urn:microsoft.com/office/officeart/2018/2/layout/IconLabelDescriptionList"/>
    <dgm:cxn modelId="{FB8CB6A6-923E-466E-A0EE-8336D50C5CFD}" type="presParOf" srcId="{87001AB2-2185-413A-A41A-348553C9B07C}" destId="{6AF8A5F6-750E-4315-A1CE-72FDD77908A4}" srcOrd="4" destOrd="0" presId="urn:microsoft.com/office/officeart/2018/2/layout/IconLabelDescriptionList"/>
    <dgm:cxn modelId="{61C14355-D4E8-47B7-A81E-2BCA614F882A}" type="presParOf" srcId="{EE1049CB-8D49-4BB5-A57F-07C14011FBD2}" destId="{EF0BAB0F-144F-4785-B26F-7CF85F95E612}" srcOrd="1" destOrd="0" presId="urn:microsoft.com/office/officeart/2018/2/layout/IconLabelDescriptionList"/>
    <dgm:cxn modelId="{3F4D0E89-60B1-44AD-B7DF-93B2674BE261}" type="presParOf" srcId="{EE1049CB-8D49-4BB5-A57F-07C14011FBD2}" destId="{B762A7A9-D618-4F42-91D1-F4F9320EA960}" srcOrd="2" destOrd="0" presId="urn:microsoft.com/office/officeart/2018/2/layout/IconLabelDescriptionList"/>
    <dgm:cxn modelId="{08ED8FD7-5D8D-4C77-8163-E850ACC6A004}" type="presParOf" srcId="{B762A7A9-D618-4F42-91D1-F4F9320EA960}" destId="{46DDAC38-3FA7-4A31-8F5C-AD7A5708F8FA}" srcOrd="0" destOrd="0" presId="urn:microsoft.com/office/officeart/2018/2/layout/IconLabelDescriptionList"/>
    <dgm:cxn modelId="{5D8543CE-8BF2-4429-97E0-7D516924F46F}" type="presParOf" srcId="{B762A7A9-D618-4F42-91D1-F4F9320EA960}" destId="{E207FF68-1175-4E43-9F8A-C007F8FEFB37}" srcOrd="1" destOrd="0" presId="urn:microsoft.com/office/officeart/2018/2/layout/IconLabelDescriptionList"/>
    <dgm:cxn modelId="{5905FC9A-8260-4A5E-8CF8-0E271D1BD1FB}" type="presParOf" srcId="{B762A7A9-D618-4F42-91D1-F4F9320EA960}" destId="{13A8055F-9418-49F7-A15E-1D2275189F29}" srcOrd="2" destOrd="0" presId="urn:microsoft.com/office/officeart/2018/2/layout/IconLabelDescriptionList"/>
    <dgm:cxn modelId="{B45A7D61-9C09-4EE9-B3A8-74EC47CCAF5A}" type="presParOf" srcId="{B762A7A9-D618-4F42-91D1-F4F9320EA960}" destId="{417959B0-BB38-45BD-9A6E-47A11E7E5F9F}" srcOrd="3" destOrd="0" presId="urn:microsoft.com/office/officeart/2018/2/layout/IconLabelDescriptionList"/>
    <dgm:cxn modelId="{E9C34F25-78ED-442C-93F2-2689742CEE66}" type="presParOf" srcId="{B762A7A9-D618-4F42-91D1-F4F9320EA960}" destId="{C2BFEACA-4596-4B05-9704-FF6340C1FB2A}" srcOrd="4" destOrd="0" presId="urn:microsoft.com/office/officeart/2018/2/layout/IconLabelDescriptionList"/>
    <dgm:cxn modelId="{0B988FD6-F0AC-464E-9F7A-E7062B732E81}" type="presParOf" srcId="{EE1049CB-8D49-4BB5-A57F-07C14011FBD2}" destId="{8A572040-BD26-4DD1-88C8-4A1E0C04D7D9}" srcOrd="3" destOrd="0" presId="urn:microsoft.com/office/officeart/2018/2/layout/IconLabelDescriptionList"/>
    <dgm:cxn modelId="{FE9763CD-ACC7-4B1E-976D-CBAD8F533A85}" type="presParOf" srcId="{EE1049CB-8D49-4BB5-A57F-07C14011FBD2}" destId="{8B8C43A9-6759-4EED-B5E8-326B9E587980}" srcOrd="4" destOrd="0" presId="urn:microsoft.com/office/officeart/2018/2/layout/IconLabelDescriptionList"/>
    <dgm:cxn modelId="{4F3CD5E9-8265-42D0-BBE3-F8E24C79D299}" type="presParOf" srcId="{8B8C43A9-6759-4EED-B5E8-326B9E587980}" destId="{E7ABEBD3-B44F-42E6-A7FD-F61F3531A87E}" srcOrd="0" destOrd="0" presId="urn:microsoft.com/office/officeart/2018/2/layout/IconLabelDescriptionList"/>
    <dgm:cxn modelId="{1DC26670-CBF5-49FE-997F-61497871F55B}" type="presParOf" srcId="{8B8C43A9-6759-4EED-B5E8-326B9E587980}" destId="{41827B70-7B0F-40DC-B00B-98F0EE947633}" srcOrd="1" destOrd="0" presId="urn:microsoft.com/office/officeart/2018/2/layout/IconLabelDescriptionList"/>
    <dgm:cxn modelId="{3BDC7692-896B-4508-A302-D1331D19252F}" type="presParOf" srcId="{8B8C43A9-6759-4EED-B5E8-326B9E587980}" destId="{D5249E97-7B8E-4DFC-A84F-D04001EE0015}" srcOrd="2" destOrd="0" presId="urn:microsoft.com/office/officeart/2018/2/layout/IconLabelDescriptionList"/>
    <dgm:cxn modelId="{686BA449-CAE1-47F3-860D-A540EC143350}" type="presParOf" srcId="{8B8C43A9-6759-4EED-B5E8-326B9E587980}" destId="{2627B88C-5BEB-424F-9FEC-9289CC2AAA41}" srcOrd="3" destOrd="0" presId="urn:microsoft.com/office/officeart/2018/2/layout/IconLabelDescriptionList"/>
    <dgm:cxn modelId="{18BECB30-62EE-4102-9213-533DB39851B2}" type="presParOf" srcId="{8B8C43A9-6759-4EED-B5E8-326B9E587980}" destId="{DCDD243D-E199-4171-B24A-4E38D5CA984B}"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54EC5A-6654-4B73-A71D-35435FAF8AA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C8828535-6210-47E3-AEBE-9E5125B0059B}">
      <dgm:prSet/>
      <dgm:spPr/>
      <dgm:t>
        <a:bodyPr/>
        <a:lstStyle/>
        <a:p>
          <a:r>
            <a:rPr lang="en-US"/>
            <a:t>MAE – Mean Absolute Error</a:t>
          </a:r>
        </a:p>
      </dgm:t>
    </dgm:pt>
    <dgm:pt modelId="{BF6FC02D-4E63-40EA-8FBB-FC5C9F9311F6}" type="parTrans" cxnId="{09CEE41E-1E2F-4EA7-82C3-9789DA12B5FD}">
      <dgm:prSet/>
      <dgm:spPr/>
      <dgm:t>
        <a:bodyPr/>
        <a:lstStyle/>
        <a:p>
          <a:endParaRPr lang="en-US"/>
        </a:p>
      </dgm:t>
    </dgm:pt>
    <dgm:pt modelId="{2ABCFFE2-A447-4663-AF68-FC9C7AB6C969}" type="sibTrans" cxnId="{09CEE41E-1E2F-4EA7-82C3-9789DA12B5FD}">
      <dgm:prSet/>
      <dgm:spPr/>
      <dgm:t>
        <a:bodyPr/>
        <a:lstStyle/>
        <a:p>
          <a:endParaRPr lang="en-US"/>
        </a:p>
      </dgm:t>
    </dgm:pt>
    <dgm:pt modelId="{B4437949-B35F-41F6-AAD9-9514099E7FA2}">
      <dgm:prSet/>
      <dgm:spPr/>
      <dgm:t>
        <a:bodyPr/>
        <a:lstStyle/>
        <a:p>
          <a:r>
            <a:rPr lang="en-US"/>
            <a:t>Clear interpretable measure using average error</a:t>
          </a:r>
        </a:p>
      </dgm:t>
    </dgm:pt>
    <dgm:pt modelId="{FE28A4E5-0D74-492F-A106-3A92EF0718A1}" type="parTrans" cxnId="{0BE53F6A-FA17-47D2-8340-DE435975FF04}">
      <dgm:prSet/>
      <dgm:spPr/>
      <dgm:t>
        <a:bodyPr/>
        <a:lstStyle/>
        <a:p>
          <a:endParaRPr lang="en-US"/>
        </a:p>
      </dgm:t>
    </dgm:pt>
    <dgm:pt modelId="{56ACB240-DFA1-4477-9F64-46EBD7781E03}" type="sibTrans" cxnId="{0BE53F6A-FA17-47D2-8340-DE435975FF04}">
      <dgm:prSet/>
      <dgm:spPr/>
      <dgm:t>
        <a:bodyPr/>
        <a:lstStyle/>
        <a:p>
          <a:endParaRPr lang="en-US"/>
        </a:p>
      </dgm:t>
    </dgm:pt>
    <dgm:pt modelId="{B35EB7CE-B12E-49A3-8377-25EE11E4CD31}">
      <dgm:prSet/>
      <dgm:spPr/>
      <dgm:t>
        <a:bodyPr/>
        <a:lstStyle/>
        <a:p>
          <a:r>
            <a:rPr lang="en-US" dirty="0"/>
            <a:t>R^2 Score</a:t>
          </a:r>
        </a:p>
      </dgm:t>
    </dgm:pt>
    <dgm:pt modelId="{BBBCDFFB-7A1F-45B9-BA14-76BE2F216B4C}" type="parTrans" cxnId="{EFC26A71-1BF4-4A5D-81E8-738E9F797122}">
      <dgm:prSet/>
      <dgm:spPr/>
      <dgm:t>
        <a:bodyPr/>
        <a:lstStyle/>
        <a:p>
          <a:endParaRPr lang="en-US"/>
        </a:p>
      </dgm:t>
    </dgm:pt>
    <dgm:pt modelId="{18489B02-5448-468E-923F-75469B0D6C4C}" type="sibTrans" cxnId="{EFC26A71-1BF4-4A5D-81E8-738E9F797122}">
      <dgm:prSet/>
      <dgm:spPr/>
      <dgm:t>
        <a:bodyPr/>
        <a:lstStyle/>
        <a:p>
          <a:endParaRPr lang="en-US"/>
        </a:p>
      </dgm:t>
    </dgm:pt>
    <dgm:pt modelId="{3FF02ABB-809C-424C-B637-952743C61E14}">
      <dgm:prSet/>
      <dgm:spPr/>
      <dgm:t>
        <a:bodyPr/>
        <a:lstStyle/>
        <a:p>
          <a:r>
            <a:rPr lang="en-US" dirty="0"/>
            <a:t>Explains variations in the target variable</a:t>
          </a:r>
        </a:p>
      </dgm:t>
    </dgm:pt>
    <dgm:pt modelId="{0967CC6D-3F56-4849-9E36-1C4DF39668C6}" type="parTrans" cxnId="{DFE1CADA-8949-4AAE-81D8-1AFE5FCCFFAD}">
      <dgm:prSet/>
      <dgm:spPr/>
      <dgm:t>
        <a:bodyPr/>
        <a:lstStyle/>
        <a:p>
          <a:endParaRPr lang="en-US"/>
        </a:p>
      </dgm:t>
    </dgm:pt>
    <dgm:pt modelId="{AEB89DE3-7AA3-4F41-A885-C12E6536CA15}" type="sibTrans" cxnId="{DFE1CADA-8949-4AAE-81D8-1AFE5FCCFFAD}">
      <dgm:prSet/>
      <dgm:spPr/>
      <dgm:t>
        <a:bodyPr/>
        <a:lstStyle/>
        <a:p>
          <a:endParaRPr lang="en-US"/>
        </a:p>
      </dgm:t>
    </dgm:pt>
    <dgm:pt modelId="{91889C7F-0070-42F8-A0EC-A3BF895974D4}">
      <dgm:prSet/>
      <dgm:spPr/>
      <dgm:t>
        <a:bodyPr/>
        <a:lstStyle/>
        <a:p>
          <a:r>
            <a:rPr lang="en-US"/>
            <a:t>RMSE – Root Mean Squared Error</a:t>
          </a:r>
        </a:p>
      </dgm:t>
    </dgm:pt>
    <dgm:pt modelId="{DD65A4C8-8D93-420D-B0B3-4CFD6B2C5EFA}" type="parTrans" cxnId="{CA0AB1E6-D12A-4850-A8FC-5D936C864990}">
      <dgm:prSet/>
      <dgm:spPr/>
      <dgm:t>
        <a:bodyPr/>
        <a:lstStyle/>
        <a:p>
          <a:endParaRPr lang="en-US"/>
        </a:p>
      </dgm:t>
    </dgm:pt>
    <dgm:pt modelId="{16AC2724-38A0-4330-BB35-AA3E36BFEE14}" type="sibTrans" cxnId="{CA0AB1E6-D12A-4850-A8FC-5D936C864990}">
      <dgm:prSet/>
      <dgm:spPr/>
      <dgm:t>
        <a:bodyPr/>
        <a:lstStyle/>
        <a:p>
          <a:endParaRPr lang="en-US"/>
        </a:p>
      </dgm:t>
    </dgm:pt>
    <dgm:pt modelId="{F5C2FDC1-3948-425E-A3C2-1D1CC7B10C9F}">
      <dgm:prSet/>
      <dgm:spPr/>
      <dgm:t>
        <a:bodyPr/>
        <a:lstStyle/>
        <a:p>
          <a:r>
            <a:rPr lang="en-US"/>
            <a:t>Balanced evaluation metric that is more sensitive to outliers</a:t>
          </a:r>
        </a:p>
      </dgm:t>
    </dgm:pt>
    <dgm:pt modelId="{95BB9CE5-DDF3-4300-B70A-B4AE71D94B83}" type="parTrans" cxnId="{21A0BFAB-DE48-44C5-A1D0-B8240AC01E94}">
      <dgm:prSet/>
      <dgm:spPr/>
      <dgm:t>
        <a:bodyPr/>
        <a:lstStyle/>
        <a:p>
          <a:endParaRPr lang="en-US"/>
        </a:p>
      </dgm:t>
    </dgm:pt>
    <dgm:pt modelId="{91813128-CB50-4D71-B4EC-6D019DFEAB61}" type="sibTrans" cxnId="{21A0BFAB-DE48-44C5-A1D0-B8240AC01E94}">
      <dgm:prSet/>
      <dgm:spPr/>
      <dgm:t>
        <a:bodyPr/>
        <a:lstStyle/>
        <a:p>
          <a:endParaRPr lang="en-US"/>
        </a:p>
      </dgm:t>
    </dgm:pt>
    <dgm:pt modelId="{972556D4-A1FD-4F1A-BC74-42B1ECB99C81}" type="pres">
      <dgm:prSet presAssocID="{4954EC5A-6654-4B73-A71D-35435FAF8AA0}" presName="diagram" presStyleCnt="0">
        <dgm:presLayoutVars>
          <dgm:chPref val="1"/>
          <dgm:dir/>
          <dgm:animOne val="branch"/>
          <dgm:animLvl val="lvl"/>
          <dgm:resizeHandles/>
        </dgm:presLayoutVars>
      </dgm:prSet>
      <dgm:spPr/>
    </dgm:pt>
    <dgm:pt modelId="{5BA0ED3B-3693-48AD-AAF3-749D3D60779F}" type="pres">
      <dgm:prSet presAssocID="{C8828535-6210-47E3-AEBE-9E5125B0059B}" presName="root" presStyleCnt="0"/>
      <dgm:spPr/>
    </dgm:pt>
    <dgm:pt modelId="{D81DF954-0D06-4450-BED8-1992D271A96B}" type="pres">
      <dgm:prSet presAssocID="{C8828535-6210-47E3-AEBE-9E5125B0059B}" presName="rootComposite" presStyleCnt="0"/>
      <dgm:spPr/>
    </dgm:pt>
    <dgm:pt modelId="{5922F507-8BB0-41BB-9757-7D7C575FA8BC}" type="pres">
      <dgm:prSet presAssocID="{C8828535-6210-47E3-AEBE-9E5125B0059B}" presName="rootText" presStyleLbl="node1" presStyleIdx="0" presStyleCnt="3"/>
      <dgm:spPr/>
    </dgm:pt>
    <dgm:pt modelId="{345D98A7-54C6-4C42-B86B-E9D9A2905886}" type="pres">
      <dgm:prSet presAssocID="{C8828535-6210-47E3-AEBE-9E5125B0059B}" presName="rootConnector" presStyleLbl="node1" presStyleIdx="0" presStyleCnt="3"/>
      <dgm:spPr/>
    </dgm:pt>
    <dgm:pt modelId="{B532F927-5FE6-4480-A7FD-5BAC8E4CF2EB}" type="pres">
      <dgm:prSet presAssocID="{C8828535-6210-47E3-AEBE-9E5125B0059B}" presName="childShape" presStyleCnt="0"/>
      <dgm:spPr/>
    </dgm:pt>
    <dgm:pt modelId="{57FBE0F9-767F-4FA9-A272-493C6C0B67E5}" type="pres">
      <dgm:prSet presAssocID="{FE28A4E5-0D74-492F-A106-3A92EF0718A1}" presName="Name13" presStyleLbl="parChTrans1D2" presStyleIdx="0" presStyleCnt="3"/>
      <dgm:spPr/>
    </dgm:pt>
    <dgm:pt modelId="{329A9419-27D8-4EB7-A9F0-1FEE506FE7A3}" type="pres">
      <dgm:prSet presAssocID="{B4437949-B35F-41F6-AAD9-9514099E7FA2}" presName="childText" presStyleLbl="bgAcc1" presStyleIdx="0" presStyleCnt="3">
        <dgm:presLayoutVars>
          <dgm:bulletEnabled val="1"/>
        </dgm:presLayoutVars>
      </dgm:prSet>
      <dgm:spPr/>
    </dgm:pt>
    <dgm:pt modelId="{D1452D63-79CC-4224-95E4-6151B25F72DC}" type="pres">
      <dgm:prSet presAssocID="{B35EB7CE-B12E-49A3-8377-25EE11E4CD31}" presName="root" presStyleCnt="0"/>
      <dgm:spPr/>
    </dgm:pt>
    <dgm:pt modelId="{63549D59-7525-476D-B67C-6C0B591CB54C}" type="pres">
      <dgm:prSet presAssocID="{B35EB7CE-B12E-49A3-8377-25EE11E4CD31}" presName="rootComposite" presStyleCnt="0"/>
      <dgm:spPr/>
    </dgm:pt>
    <dgm:pt modelId="{47BD03DA-A7D3-4877-B18D-11D7513082E3}" type="pres">
      <dgm:prSet presAssocID="{B35EB7CE-B12E-49A3-8377-25EE11E4CD31}" presName="rootText" presStyleLbl="node1" presStyleIdx="1" presStyleCnt="3"/>
      <dgm:spPr/>
    </dgm:pt>
    <dgm:pt modelId="{46F046AB-3AEA-4AE4-97AD-5BC5E2E855FE}" type="pres">
      <dgm:prSet presAssocID="{B35EB7CE-B12E-49A3-8377-25EE11E4CD31}" presName="rootConnector" presStyleLbl="node1" presStyleIdx="1" presStyleCnt="3"/>
      <dgm:spPr/>
    </dgm:pt>
    <dgm:pt modelId="{D5C180C6-3CF2-4BEA-8D6E-E62B714750E3}" type="pres">
      <dgm:prSet presAssocID="{B35EB7CE-B12E-49A3-8377-25EE11E4CD31}" presName="childShape" presStyleCnt="0"/>
      <dgm:spPr/>
    </dgm:pt>
    <dgm:pt modelId="{2A3BC586-6801-4434-9C0A-7F82F342C656}" type="pres">
      <dgm:prSet presAssocID="{0967CC6D-3F56-4849-9E36-1C4DF39668C6}" presName="Name13" presStyleLbl="parChTrans1D2" presStyleIdx="1" presStyleCnt="3"/>
      <dgm:spPr/>
    </dgm:pt>
    <dgm:pt modelId="{A839BF81-FBB3-4284-81B3-633CF8120BA0}" type="pres">
      <dgm:prSet presAssocID="{3FF02ABB-809C-424C-B637-952743C61E14}" presName="childText" presStyleLbl="bgAcc1" presStyleIdx="1" presStyleCnt="3">
        <dgm:presLayoutVars>
          <dgm:bulletEnabled val="1"/>
        </dgm:presLayoutVars>
      </dgm:prSet>
      <dgm:spPr/>
    </dgm:pt>
    <dgm:pt modelId="{663B9888-C968-4690-998E-A17C1A9B5D06}" type="pres">
      <dgm:prSet presAssocID="{91889C7F-0070-42F8-A0EC-A3BF895974D4}" presName="root" presStyleCnt="0"/>
      <dgm:spPr/>
    </dgm:pt>
    <dgm:pt modelId="{62B4DB9E-566C-4CC1-99FC-DD6728CB6464}" type="pres">
      <dgm:prSet presAssocID="{91889C7F-0070-42F8-A0EC-A3BF895974D4}" presName="rootComposite" presStyleCnt="0"/>
      <dgm:spPr/>
    </dgm:pt>
    <dgm:pt modelId="{DCCDB4B2-0EC8-41D8-ACE2-E92A8BAC0287}" type="pres">
      <dgm:prSet presAssocID="{91889C7F-0070-42F8-A0EC-A3BF895974D4}" presName="rootText" presStyleLbl="node1" presStyleIdx="2" presStyleCnt="3"/>
      <dgm:spPr/>
    </dgm:pt>
    <dgm:pt modelId="{AA85043B-941D-4520-A378-A2B2C455A665}" type="pres">
      <dgm:prSet presAssocID="{91889C7F-0070-42F8-A0EC-A3BF895974D4}" presName="rootConnector" presStyleLbl="node1" presStyleIdx="2" presStyleCnt="3"/>
      <dgm:spPr/>
    </dgm:pt>
    <dgm:pt modelId="{1C7EF5C7-8A1B-4A9B-B454-D0B854281C66}" type="pres">
      <dgm:prSet presAssocID="{91889C7F-0070-42F8-A0EC-A3BF895974D4}" presName="childShape" presStyleCnt="0"/>
      <dgm:spPr/>
    </dgm:pt>
    <dgm:pt modelId="{E34EE101-BA2B-4C1D-A336-583E66F36EC6}" type="pres">
      <dgm:prSet presAssocID="{95BB9CE5-DDF3-4300-B70A-B4AE71D94B83}" presName="Name13" presStyleLbl="parChTrans1D2" presStyleIdx="2" presStyleCnt="3"/>
      <dgm:spPr/>
    </dgm:pt>
    <dgm:pt modelId="{F2F328F1-DDC9-479C-962B-C644549BAA88}" type="pres">
      <dgm:prSet presAssocID="{F5C2FDC1-3948-425E-A3C2-1D1CC7B10C9F}" presName="childText" presStyleLbl="bgAcc1" presStyleIdx="2" presStyleCnt="3">
        <dgm:presLayoutVars>
          <dgm:bulletEnabled val="1"/>
        </dgm:presLayoutVars>
      </dgm:prSet>
      <dgm:spPr/>
    </dgm:pt>
  </dgm:ptLst>
  <dgm:cxnLst>
    <dgm:cxn modelId="{09CEE41E-1E2F-4EA7-82C3-9789DA12B5FD}" srcId="{4954EC5A-6654-4B73-A71D-35435FAF8AA0}" destId="{C8828535-6210-47E3-AEBE-9E5125B0059B}" srcOrd="0" destOrd="0" parTransId="{BF6FC02D-4E63-40EA-8FBB-FC5C9F9311F6}" sibTransId="{2ABCFFE2-A447-4663-AF68-FC9C7AB6C969}"/>
    <dgm:cxn modelId="{0D923124-BCB9-4FA6-9773-D6AF6BFEAC4E}" type="presOf" srcId="{C8828535-6210-47E3-AEBE-9E5125B0059B}" destId="{5922F507-8BB0-41BB-9757-7D7C575FA8BC}" srcOrd="0" destOrd="0" presId="urn:microsoft.com/office/officeart/2005/8/layout/hierarchy3"/>
    <dgm:cxn modelId="{33517E2F-3F28-4735-B957-37AE7B06C641}" type="presOf" srcId="{B35EB7CE-B12E-49A3-8377-25EE11E4CD31}" destId="{47BD03DA-A7D3-4877-B18D-11D7513082E3}" srcOrd="0" destOrd="0" presId="urn:microsoft.com/office/officeart/2005/8/layout/hierarchy3"/>
    <dgm:cxn modelId="{2532D739-A560-4E32-B860-8BB1A56C2347}" type="presOf" srcId="{B4437949-B35F-41F6-AAD9-9514099E7FA2}" destId="{329A9419-27D8-4EB7-A9F0-1FEE506FE7A3}" srcOrd="0" destOrd="0" presId="urn:microsoft.com/office/officeart/2005/8/layout/hierarchy3"/>
    <dgm:cxn modelId="{F1680D66-3278-4828-B329-18EEFEB1EFC9}" type="presOf" srcId="{91889C7F-0070-42F8-A0EC-A3BF895974D4}" destId="{DCCDB4B2-0EC8-41D8-ACE2-E92A8BAC0287}" srcOrd="0" destOrd="0" presId="urn:microsoft.com/office/officeart/2005/8/layout/hierarchy3"/>
    <dgm:cxn modelId="{0BE53F6A-FA17-47D2-8340-DE435975FF04}" srcId="{C8828535-6210-47E3-AEBE-9E5125B0059B}" destId="{B4437949-B35F-41F6-AAD9-9514099E7FA2}" srcOrd="0" destOrd="0" parTransId="{FE28A4E5-0D74-492F-A106-3A92EF0718A1}" sibTransId="{56ACB240-DFA1-4477-9F64-46EBD7781E03}"/>
    <dgm:cxn modelId="{EFC26A71-1BF4-4A5D-81E8-738E9F797122}" srcId="{4954EC5A-6654-4B73-A71D-35435FAF8AA0}" destId="{B35EB7CE-B12E-49A3-8377-25EE11E4CD31}" srcOrd="1" destOrd="0" parTransId="{BBBCDFFB-7A1F-45B9-BA14-76BE2F216B4C}" sibTransId="{18489B02-5448-468E-923F-75469B0D6C4C}"/>
    <dgm:cxn modelId="{F78C7272-BBB2-4FF1-813E-4C26201DC365}" type="presOf" srcId="{4954EC5A-6654-4B73-A71D-35435FAF8AA0}" destId="{972556D4-A1FD-4F1A-BC74-42B1ECB99C81}" srcOrd="0" destOrd="0" presId="urn:microsoft.com/office/officeart/2005/8/layout/hierarchy3"/>
    <dgm:cxn modelId="{B0572688-8BF7-481B-B5CF-72497A09FA2D}" type="presOf" srcId="{0967CC6D-3F56-4849-9E36-1C4DF39668C6}" destId="{2A3BC586-6801-4434-9C0A-7F82F342C656}" srcOrd="0" destOrd="0" presId="urn:microsoft.com/office/officeart/2005/8/layout/hierarchy3"/>
    <dgm:cxn modelId="{2DA72389-7E15-408B-8345-6DC9EBD8037A}" type="presOf" srcId="{B35EB7CE-B12E-49A3-8377-25EE11E4CD31}" destId="{46F046AB-3AEA-4AE4-97AD-5BC5E2E855FE}" srcOrd="1" destOrd="0" presId="urn:microsoft.com/office/officeart/2005/8/layout/hierarchy3"/>
    <dgm:cxn modelId="{CB83EA98-7A9B-46AB-9999-53BCEDF13E02}" type="presOf" srcId="{3FF02ABB-809C-424C-B637-952743C61E14}" destId="{A839BF81-FBB3-4284-81B3-633CF8120BA0}" srcOrd="0" destOrd="0" presId="urn:microsoft.com/office/officeart/2005/8/layout/hierarchy3"/>
    <dgm:cxn modelId="{4B51459C-854B-4128-BF34-A9C3C4A1AE29}" type="presOf" srcId="{91889C7F-0070-42F8-A0EC-A3BF895974D4}" destId="{AA85043B-941D-4520-A378-A2B2C455A665}" srcOrd="1" destOrd="0" presId="urn:microsoft.com/office/officeart/2005/8/layout/hierarchy3"/>
    <dgm:cxn modelId="{D97FFCA8-D656-45F3-B2F6-A97258E7984B}" type="presOf" srcId="{FE28A4E5-0D74-492F-A106-3A92EF0718A1}" destId="{57FBE0F9-767F-4FA9-A272-493C6C0B67E5}" srcOrd="0" destOrd="0" presId="urn:microsoft.com/office/officeart/2005/8/layout/hierarchy3"/>
    <dgm:cxn modelId="{21A0BFAB-DE48-44C5-A1D0-B8240AC01E94}" srcId="{91889C7F-0070-42F8-A0EC-A3BF895974D4}" destId="{F5C2FDC1-3948-425E-A3C2-1D1CC7B10C9F}" srcOrd="0" destOrd="0" parTransId="{95BB9CE5-DDF3-4300-B70A-B4AE71D94B83}" sibTransId="{91813128-CB50-4D71-B4EC-6D019DFEAB61}"/>
    <dgm:cxn modelId="{CAD441CD-F447-4BD9-9380-012F436BE208}" type="presOf" srcId="{95BB9CE5-DDF3-4300-B70A-B4AE71D94B83}" destId="{E34EE101-BA2B-4C1D-A336-583E66F36EC6}" srcOrd="0" destOrd="0" presId="urn:microsoft.com/office/officeart/2005/8/layout/hierarchy3"/>
    <dgm:cxn modelId="{9AFED6D1-8F2A-44B7-8BB3-694470E3B028}" type="presOf" srcId="{F5C2FDC1-3948-425E-A3C2-1D1CC7B10C9F}" destId="{F2F328F1-DDC9-479C-962B-C644549BAA88}" srcOrd="0" destOrd="0" presId="urn:microsoft.com/office/officeart/2005/8/layout/hierarchy3"/>
    <dgm:cxn modelId="{DFE1CADA-8949-4AAE-81D8-1AFE5FCCFFAD}" srcId="{B35EB7CE-B12E-49A3-8377-25EE11E4CD31}" destId="{3FF02ABB-809C-424C-B637-952743C61E14}" srcOrd="0" destOrd="0" parTransId="{0967CC6D-3F56-4849-9E36-1C4DF39668C6}" sibTransId="{AEB89DE3-7AA3-4F41-A885-C12E6536CA15}"/>
    <dgm:cxn modelId="{CA0AB1E6-D12A-4850-A8FC-5D936C864990}" srcId="{4954EC5A-6654-4B73-A71D-35435FAF8AA0}" destId="{91889C7F-0070-42F8-A0EC-A3BF895974D4}" srcOrd="2" destOrd="0" parTransId="{DD65A4C8-8D93-420D-B0B3-4CFD6B2C5EFA}" sibTransId="{16AC2724-38A0-4330-BB35-AA3E36BFEE14}"/>
    <dgm:cxn modelId="{4B5E1BF3-A6A4-474B-A3D9-E4A8F451A6CA}" type="presOf" srcId="{C8828535-6210-47E3-AEBE-9E5125B0059B}" destId="{345D98A7-54C6-4C42-B86B-E9D9A2905886}" srcOrd="1" destOrd="0" presId="urn:microsoft.com/office/officeart/2005/8/layout/hierarchy3"/>
    <dgm:cxn modelId="{CF6CEA42-FF4D-47E4-9BFD-FFDB1D333C1C}" type="presParOf" srcId="{972556D4-A1FD-4F1A-BC74-42B1ECB99C81}" destId="{5BA0ED3B-3693-48AD-AAF3-749D3D60779F}" srcOrd="0" destOrd="0" presId="urn:microsoft.com/office/officeart/2005/8/layout/hierarchy3"/>
    <dgm:cxn modelId="{344A7141-D3EA-487A-93D2-68010B52B90D}" type="presParOf" srcId="{5BA0ED3B-3693-48AD-AAF3-749D3D60779F}" destId="{D81DF954-0D06-4450-BED8-1992D271A96B}" srcOrd="0" destOrd="0" presId="urn:microsoft.com/office/officeart/2005/8/layout/hierarchy3"/>
    <dgm:cxn modelId="{D4104C1B-C403-4683-BB6F-F38B73120F17}" type="presParOf" srcId="{D81DF954-0D06-4450-BED8-1992D271A96B}" destId="{5922F507-8BB0-41BB-9757-7D7C575FA8BC}" srcOrd="0" destOrd="0" presId="urn:microsoft.com/office/officeart/2005/8/layout/hierarchy3"/>
    <dgm:cxn modelId="{7256B030-FE5D-45D0-9914-2EEC3CD16BCB}" type="presParOf" srcId="{D81DF954-0D06-4450-BED8-1992D271A96B}" destId="{345D98A7-54C6-4C42-B86B-E9D9A2905886}" srcOrd="1" destOrd="0" presId="urn:microsoft.com/office/officeart/2005/8/layout/hierarchy3"/>
    <dgm:cxn modelId="{58B79F0D-92CF-4CB3-B320-7F477DC75AC5}" type="presParOf" srcId="{5BA0ED3B-3693-48AD-AAF3-749D3D60779F}" destId="{B532F927-5FE6-4480-A7FD-5BAC8E4CF2EB}" srcOrd="1" destOrd="0" presId="urn:microsoft.com/office/officeart/2005/8/layout/hierarchy3"/>
    <dgm:cxn modelId="{78C6015B-BBC9-4FA3-984B-AE16044739CF}" type="presParOf" srcId="{B532F927-5FE6-4480-A7FD-5BAC8E4CF2EB}" destId="{57FBE0F9-767F-4FA9-A272-493C6C0B67E5}" srcOrd="0" destOrd="0" presId="urn:microsoft.com/office/officeart/2005/8/layout/hierarchy3"/>
    <dgm:cxn modelId="{598DD84E-A900-44EA-9D9A-8C8999CB2AC0}" type="presParOf" srcId="{B532F927-5FE6-4480-A7FD-5BAC8E4CF2EB}" destId="{329A9419-27D8-4EB7-A9F0-1FEE506FE7A3}" srcOrd="1" destOrd="0" presId="urn:microsoft.com/office/officeart/2005/8/layout/hierarchy3"/>
    <dgm:cxn modelId="{24ED0A5D-99B5-4447-9B24-7E7B998C0FF2}" type="presParOf" srcId="{972556D4-A1FD-4F1A-BC74-42B1ECB99C81}" destId="{D1452D63-79CC-4224-95E4-6151B25F72DC}" srcOrd="1" destOrd="0" presId="urn:microsoft.com/office/officeart/2005/8/layout/hierarchy3"/>
    <dgm:cxn modelId="{3DA09020-92D1-48F3-A20D-BDEC5AC447CC}" type="presParOf" srcId="{D1452D63-79CC-4224-95E4-6151B25F72DC}" destId="{63549D59-7525-476D-B67C-6C0B591CB54C}" srcOrd="0" destOrd="0" presId="urn:microsoft.com/office/officeart/2005/8/layout/hierarchy3"/>
    <dgm:cxn modelId="{822BA77B-9906-4C07-B907-10D860F684AE}" type="presParOf" srcId="{63549D59-7525-476D-B67C-6C0B591CB54C}" destId="{47BD03DA-A7D3-4877-B18D-11D7513082E3}" srcOrd="0" destOrd="0" presId="urn:microsoft.com/office/officeart/2005/8/layout/hierarchy3"/>
    <dgm:cxn modelId="{A749F083-B73E-427B-89DC-82E95E251914}" type="presParOf" srcId="{63549D59-7525-476D-B67C-6C0B591CB54C}" destId="{46F046AB-3AEA-4AE4-97AD-5BC5E2E855FE}" srcOrd="1" destOrd="0" presId="urn:microsoft.com/office/officeart/2005/8/layout/hierarchy3"/>
    <dgm:cxn modelId="{9C6C5C2E-3F7F-4B67-BF82-869ACDC574FE}" type="presParOf" srcId="{D1452D63-79CC-4224-95E4-6151B25F72DC}" destId="{D5C180C6-3CF2-4BEA-8D6E-E62B714750E3}" srcOrd="1" destOrd="0" presId="urn:microsoft.com/office/officeart/2005/8/layout/hierarchy3"/>
    <dgm:cxn modelId="{73A607FB-C3A2-4F34-8073-33037EAF34ED}" type="presParOf" srcId="{D5C180C6-3CF2-4BEA-8D6E-E62B714750E3}" destId="{2A3BC586-6801-4434-9C0A-7F82F342C656}" srcOrd="0" destOrd="0" presId="urn:microsoft.com/office/officeart/2005/8/layout/hierarchy3"/>
    <dgm:cxn modelId="{46A9444B-25A8-4E88-948B-BDD19828D5F4}" type="presParOf" srcId="{D5C180C6-3CF2-4BEA-8D6E-E62B714750E3}" destId="{A839BF81-FBB3-4284-81B3-633CF8120BA0}" srcOrd="1" destOrd="0" presId="urn:microsoft.com/office/officeart/2005/8/layout/hierarchy3"/>
    <dgm:cxn modelId="{ADF949C4-4E72-4553-AD91-76155F78B223}" type="presParOf" srcId="{972556D4-A1FD-4F1A-BC74-42B1ECB99C81}" destId="{663B9888-C968-4690-998E-A17C1A9B5D06}" srcOrd="2" destOrd="0" presId="urn:microsoft.com/office/officeart/2005/8/layout/hierarchy3"/>
    <dgm:cxn modelId="{C045434C-01C7-4937-A009-7F2E18F8B22F}" type="presParOf" srcId="{663B9888-C968-4690-998E-A17C1A9B5D06}" destId="{62B4DB9E-566C-4CC1-99FC-DD6728CB6464}" srcOrd="0" destOrd="0" presId="urn:microsoft.com/office/officeart/2005/8/layout/hierarchy3"/>
    <dgm:cxn modelId="{AB762374-B94D-44E7-A744-DB356A5BF4BC}" type="presParOf" srcId="{62B4DB9E-566C-4CC1-99FC-DD6728CB6464}" destId="{DCCDB4B2-0EC8-41D8-ACE2-E92A8BAC0287}" srcOrd="0" destOrd="0" presId="urn:microsoft.com/office/officeart/2005/8/layout/hierarchy3"/>
    <dgm:cxn modelId="{BAA9458D-CACE-47AC-9866-6137F4A0BCDE}" type="presParOf" srcId="{62B4DB9E-566C-4CC1-99FC-DD6728CB6464}" destId="{AA85043B-941D-4520-A378-A2B2C455A665}" srcOrd="1" destOrd="0" presId="urn:microsoft.com/office/officeart/2005/8/layout/hierarchy3"/>
    <dgm:cxn modelId="{CE32D70A-C881-48F2-ADF5-23E7DD35D14B}" type="presParOf" srcId="{663B9888-C968-4690-998E-A17C1A9B5D06}" destId="{1C7EF5C7-8A1B-4A9B-B454-D0B854281C66}" srcOrd="1" destOrd="0" presId="urn:microsoft.com/office/officeart/2005/8/layout/hierarchy3"/>
    <dgm:cxn modelId="{1645EDEB-B3B1-4245-A135-3D9CD4E487D9}" type="presParOf" srcId="{1C7EF5C7-8A1B-4A9B-B454-D0B854281C66}" destId="{E34EE101-BA2B-4C1D-A336-583E66F36EC6}" srcOrd="0" destOrd="0" presId="urn:microsoft.com/office/officeart/2005/8/layout/hierarchy3"/>
    <dgm:cxn modelId="{147187DF-A77E-462B-8816-C29C4E23B71C}" type="presParOf" srcId="{1C7EF5C7-8A1B-4A9B-B454-D0B854281C66}" destId="{F2F328F1-DDC9-479C-962B-C644549BAA88}"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798EC7-8EC7-4CFC-BA5A-58A6B6E379AF}"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ADF3A3BE-7525-4713-AC69-22B0320F0F77}">
      <dgm:prSet/>
      <dgm:spPr/>
      <dgm:t>
        <a:bodyPr/>
        <a:lstStyle/>
        <a:p>
          <a:r>
            <a:rPr lang="en-US"/>
            <a:t>Stress importance of parental involvement</a:t>
          </a:r>
        </a:p>
      </dgm:t>
    </dgm:pt>
    <dgm:pt modelId="{FF4E4F39-E420-4965-8CE1-2C869B38BF3D}" type="parTrans" cxnId="{A0C2B73B-7A75-45A5-A5C2-BA8ED1D8FB70}">
      <dgm:prSet/>
      <dgm:spPr/>
      <dgm:t>
        <a:bodyPr/>
        <a:lstStyle/>
        <a:p>
          <a:endParaRPr lang="en-US"/>
        </a:p>
      </dgm:t>
    </dgm:pt>
    <dgm:pt modelId="{F86B0242-2F99-4484-9436-819B4A25F3C6}" type="sibTrans" cxnId="{A0C2B73B-7A75-45A5-A5C2-BA8ED1D8FB70}">
      <dgm:prSet phldrT="1" phldr="0"/>
      <dgm:spPr/>
      <dgm:t>
        <a:bodyPr/>
        <a:lstStyle/>
        <a:p>
          <a:r>
            <a:rPr lang="en-US"/>
            <a:t>1</a:t>
          </a:r>
        </a:p>
      </dgm:t>
    </dgm:pt>
    <dgm:pt modelId="{2C8F7C8A-98CB-4805-A8BE-87E726DF3B9A}">
      <dgm:prSet/>
      <dgm:spPr/>
      <dgm:t>
        <a:bodyPr/>
        <a:lstStyle/>
        <a:p>
          <a:r>
            <a:rPr lang="en-US"/>
            <a:t>Reward great attendance habits</a:t>
          </a:r>
        </a:p>
      </dgm:t>
    </dgm:pt>
    <dgm:pt modelId="{F09050AC-7EE2-48D8-846F-C1C90528D632}" type="parTrans" cxnId="{F77CDAFE-4623-46F5-9681-1918F6D98FD2}">
      <dgm:prSet/>
      <dgm:spPr/>
      <dgm:t>
        <a:bodyPr/>
        <a:lstStyle/>
        <a:p>
          <a:endParaRPr lang="en-US"/>
        </a:p>
      </dgm:t>
    </dgm:pt>
    <dgm:pt modelId="{31675327-5FF3-4803-A459-0BB79537E88A}" type="sibTrans" cxnId="{F77CDAFE-4623-46F5-9681-1918F6D98FD2}">
      <dgm:prSet phldrT="2" phldr="0"/>
      <dgm:spPr/>
      <dgm:t>
        <a:bodyPr/>
        <a:lstStyle/>
        <a:p>
          <a:r>
            <a:rPr lang="en-US"/>
            <a:t>2</a:t>
          </a:r>
        </a:p>
      </dgm:t>
    </dgm:pt>
    <dgm:pt modelId="{D33180DA-8138-4906-818E-DD4D98389241}">
      <dgm:prSet/>
      <dgm:spPr/>
      <dgm:t>
        <a:bodyPr/>
        <a:lstStyle/>
        <a:p>
          <a:r>
            <a:rPr lang="en-US" dirty="0"/>
            <a:t>Implement an after school study program</a:t>
          </a:r>
        </a:p>
      </dgm:t>
    </dgm:pt>
    <dgm:pt modelId="{10CA7588-4040-41CA-AE83-E024942892F9}" type="parTrans" cxnId="{D2213F36-0FC5-42DB-906F-7791C175B2C1}">
      <dgm:prSet/>
      <dgm:spPr/>
      <dgm:t>
        <a:bodyPr/>
        <a:lstStyle/>
        <a:p>
          <a:endParaRPr lang="en-US"/>
        </a:p>
      </dgm:t>
    </dgm:pt>
    <dgm:pt modelId="{CBB993C6-36F1-4C77-873B-8D34C6721BBC}" type="sibTrans" cxnId="{D2213F36-0FC5-42DB-906F-7791C175B2C1}">
      <dgm:prSet phldrT="3" phldr="0"/>
      <dgm:spPr/>
      <dgm:t>
        <a:bodyPr/>
        <a:lstStyle/>
        <a:p>
          <a:r>
            <a:rPr lang="en-US"/>
            <a:t>3</a:t>
          </a:r>
        </a:p>
      </dgm:t>
    </dgm:pt>
    <dgm:pt modelId="{EE9D34EE-3089-4D3C-9FF6-BF11112F6572}" type="pres">
      <dgm:prSet presAssocID="{C2798EC7-8EC7-4CFC-BA5A-58A6B6E379AF}" presName="Name0" presStyleCnt="0">
        <dgm:presLayoutVars>
          <dgm:animLvl val="lvl"/>
          <dgm:resizeHandles val="exact"/>
        </dgm:presLayoutVars>
      </dgm:prSet>
      <dgm:spPr/>
    </dgm:pt>
    <dgm:pt modelId="{C53FB04E-5AFE-4446-B771-C668B7898F50}" type="pres">
      <dgm:prSet presAssocID="{ADF3A3BE-7525-4713-AC69-22B0320F0F77}" presName="compositeNode" presStyleCnt="0">
        <dgm:presLayoutVars>
          <dgm:bulletEnabled val="1"/>
        </dgm:presLayoutVars>
      </dgm:prSet>
      <dgm:spPr/>
    </dgm:pt>
    <dgm:pt modelId="{7CCB588A-6C98-4029-BC7B-C55A4CB6261B}" type="pres">
      <dgm:prSet presAssocID="{ADF3A3BE-7525-4713-AC69-22B0320F0F77}" presName="bgRect" presStyleLbl="bgAccFollowNode1" presStyleIdx="0" presStyleCnt="3"/>
      <dgm:spPr/>
    </dgm:pt>
    <dgm:pt modelId="{E29CC0E1-4CF7-456D-BB8B-53221863B4E2}" type="pres">
      <dgm:prSet presAssocID="{F86B0242-2F99-4484-9436-819B4A25F3C6}" presName="sibTransNodeCircle" presStyleLbl="alignNode1" presStyleIdx="0" presStyleCnt="6">
        <dgm:presLayoutVars>
          <dgm:chMax val="0"/>
          <dgm:bulletEnabled/>
        </dgm:presLayoutVars>
      </dgm:prSet>
      <dgm:spPr/>
    </dgm:pt>
    <dgm:pt modelId="{662C03C2-5E2E-4C75-8D70-4FEE344E2F38}" type="pres">
      <dgm:prSet presAssocID="{ADF3A3BE-7525-4713-AC69-22B0320F0F77}" presName="bottomLine" presStyleLbl="alignNode1" presStyleIdx="1" presStyleCnt="6">
        <dgm:presLayoutVars/>
      </dgm:prSet>
      <dgm:spPr/>
    </dgm:pt>
    <dgm:pt modelId="{8FE9094F-A1EF-4533-8388-0B59700BD9C4}" type="pres">
      <dgm:prSet presAssocID="{ADF3A3BE-7525-4713-AC69-22B0320F0F77}" presName="nodeText" presStyleLbl="bgAccFollowNode1" presStyleIdx="0" presStyleCnt="3">
        <dgm:presLayoutVars>
          <dgm:bulletEnabled val="1"/>
        </dgm:presLayoutVars>
      </dgm:prSet>
      <dgm:spPr/>
    </dgm:pt>
    <dgm:pt modelId="{B44A7E57-E489-4511-BBA0-18900A400051}" type="pres">
      <dgm:prSet presAssocID="{F86B0242-2F99-4484-9436-819B4A25F3C6}" presName="sibTrans" presStyleCnt="0"/>
      <dgm:spPr/>
    </dgm:pt>
    <dgm:pt modelId="{CD44F5C0-5D8A-4813-A646-987BF7FE7046}" type="pres">
      <dgm:prSet presAssocID="{2C8F7C8A-98CB-4805-A8BE-87E726DF3B9A}" presName="compositeNode" presStyleCnt="0">
        <dgm:presLayoutVars>
          <dgm:bulletEnabled val="1"/>
        </dgm:presLayoutVars>
      </dgm:prSet>
      <dgm:spPr/>
    </dgm:pt>
    <dgm:pt modelId="{50ED2B57-CEAE-4AB8-8D20-F9DB8C475ED3}" type="pres">
      <dgm:prSet presAssocID="{2C8F7C8A-98CB-4805-A8BE-87E726DF3B9A}" presName="bgRect" presStyleLbl="bgAccFollowNode1" presStyleIdx="1" presStyleCnt="3"/>
      <dgm:spPr/>
    </dgm:pt>
    <dgm:pt modelId="{8146D27E-351F-4DB4-9596-84E1CF6E856B}" type="pres">
      <dgm:prSet presAssocID="{31675327-5FF3-4803-A459-0BB79537E88A}" presName="sibTransNodeCircle" presStyleLbl="alignNode1" presStyleIdx="2" presStyleCnt="6">
        <dgm:presLayoutVars>
          <dgm:chMax val="0"/>
          <dgm:bulletEnabled/>
        </dgm:presLayoutVars>
      </dgm:prSet>
      <dgm:spPr/>
    </dgm:pt>
    <dgm:pt modelId="{B7D649D0-62B2-4623-8084-FEA7A80F8FCE}" type="pres">
      <dgm:prSet presAssocID="{2C8F7C8A-98CB-4805-A8BE-87E726DF3B9A}" presName="bottomLine" presStyleLbl="alignNode1" presStyleIdx="3" presStyleCnt="6">
        <dgm:presLayoutVars/>
      </dgm:prSet>
      <dgm:spPr/>
    </dgm:pt>
    <dgm:pt modelId="{1E6AE15F-1C27-48FF-8211-A71AD368DD7D}" type="pres">
      <dgm:prSet presAssocID="{2C8F7C8A-98CB-4805-A8BE-87E726DF3B9A}" presName="nodeText" presStyleLbl="bgAccFollowNode1" presStyleIdx="1" presStyleCnt="3">
        <dgm:presLayoutVars>
          <dgm:bulletEnabled val="1"/>
        </dgm:presLayoutVars>
      </dgm:prSet>
      <dgm:spPr/>
    </dgm:pt>
    <dgm:pt modelId="{F3E11F0A-812A-4297-A790-9A2D9FBEEBF5}" type="pres">
      <dgm:prSet presAssocID="{31675327-5FF3-4803-A459-0BB79537E88A}" presName="sibTrans" presStyleCnt="0"/>
      <dgm:spPr/>
    </dgm:pt>
    <dgm:pt modelId="{19F8034B-8ED4-4696-9FCC-497FD36D79AB}" type="pres">
      <dgm:prSet presAssocID="{D33180DA-8138-4906-818E-DD4D98389241}" presName="compositeNode" presStyleCnt="0">
        <dgm:presLayoutVars>
          <dgm:bulletEnabled val="1"/>
        </dgm:presLayoutVars>
      </dgm:prSet>
      <dgm:spPr/>
    </dgm:pt>
    <dgm:pt modelId="{927CB8D5-8E1B-47DA-94DF-58F109471B7B}" type="pres">
      <dgm:prSet presAssocID="{D33180DA-8138-4906-818E-DD4D98389241}" presName="bgRect" presStyleLbl="bgAccFollowNode1" presStyleIdx="2" presStyleCnt="3"/>
      <dgm:spPr/>
    </dgm:pt>
    <dgm:pt modelId="{DBA15B03-72A0-4BAB-958B-CA463B7E4BA9}" type="pres">
      <dgm:prSet presAssocID="{CBB993C6-36F1-4C77-873B-8D34C6721BBC}" presName="sibTransNodeCircle" presStyleLbl="alignNode1" presStyleIdx="4" presStyleCnt="6">
        <dgm:presLayoutVars>
          <dgm:chMax val="0"/>
          <dgm:bulletEnabled/>
        </dgm:presLayoutVars>
      </dgm:prSet>
      <dgm:spPr/>
    </dgm:pt>
    <dgm:pt modelId="{EFDB0793-735E-4EA7-A99A-47DF71378FE6}" type="pres">
      <dgm:prSet presAssocID="{D33180DA-8138-4906-818E-DD4D98389241}" presName="bottomLine" presStyleLbl="alignNode1" presStyleIdx="5" presStyleCnt="6">
        <dgm:presLayoutVars/>
      </dgm:prSet>
      <dgm:spPr/>
    </dgm:pt>
    <dgm:pt modelId="{18952FE3-E1BF-405E-9793-D8D6827BEADC}" type="pres">
      <dgm:prSet presAssocID="{D33180DA-8138-4906-818E-DD4D98389241}" presName="nodeText" presStyleLbl="bgAccFollowNode1" presStyleIdx="2" presStyleCnt="3">
        <dgm:presLayoutVars>
          <dgm:bulletEnabled val="1"/>
        </dgm:presLayoutVars>
      </dgm:prSet>
      <dgm:spPr/>
    </dgm:pt>
  </dgm:ptLst>
  <dgm:cxnLst>
    <dgm:cxn modelId="{E2C13534-ACC7-4F6A-9723-8E63A8AAF437}" type="presOf" srcId="{2C8F7C8A-98CB-4805-A8BE-87E726DF3B9A}" destId="{50ED2B57-CEAE-4AB8-8D20-F9DB8C475ED3}" srcOrd="0" destOrd="0" presId="urn:microsoft.com/office/officeart/2016/7/layout/BasicLinearProcessNumbered"/>
    <dgm:cxn modelId="{D2213F36-0FC5-42DB-906F-7791C175B2C1}" srcId="{C2798EC7-8EC7-4CFC-BA5A-58A6B6E379AF}" destId="{D33180DA-8138-4906-818E-DD4D98389241}" srcOrd="2" destOrd="0" parTransId="{10CA7588-4040-41CA-AE83-E024942892F9}" sibTransId="{CBB993C6-36F1-4C77-873B-8D34C6721BBC}"/>
    <dgm:cxn modelId="{A0C2B73B-7A75-45A5-A5C2-BA8ED1D8FB70}" srcId="{C2798EC7-8EC7-4CFC-BA5A-58A6B6E379AF}" destId="{ADF3A3BE-7525-4713-AC69-22B0320F0F77}" srcOrd="0" destOrd="0" parTransId="{FF4E4F39-E420-4965-8CE1-2C869B38BF3D}" sibTransId="{F86B0242-2F99-4484-9436-819B4A25F3C6}"/>
    <dgm:cxn modelId="{FBD44E6A-4E50-47AA-A2F4-A53E63E22116}" type="presOf" srcId="{CBB993C6-36F1-4C77-873B-8D34C6721BBC}" destId="{DBA15B03-72A0-4BAB-958B-CA463B7E4BA9}" srcOrd="0" destOrd="0" presId="urn:microsoft.com/office/officeart/2016/7/layout/BasicLinearProcessNumbered"/>
    <dgm:cxn modelId="{C5E3014F-25CE-4381-8337-0CF25B211C6F}" type="presOf" srcId="{31675327-5FF3-4803-A459-0BB79537E88A}" destId="{8146D27E-351F-4DB4-9596-84E1CF6E856B}" srcOrd="0" destOrd="0" presId="urn:microsoft.com/office/officeart/2016/7/layout/BasicLinearProcessNumbered"/>
    <dgm:cxn modelId="{2DA25254-8CE8-4F61-9084-B5CB7801FF26}" type="presOf" srcId="{C2798EC7-8EC7-4CFC-BA5A-58A6B6E379AF}" destId="{EE9D34EE-3089-4D3C-9FF6-BF11112F6572}" srcOrd="0" destOrd="0" presId="urn:microsoft.com/office/officeart/2016/7/layout/BasicLinearProcessNumbered"/>
    <dgm:cxn modelId="{0F480657-B2DA-4CF8-B614-CBEB4B969148}" type="presOf" srcId="{D33180DA-8138-4906-818E-DD4D98389241}" destId="{18952FE3-E1BF-405E-9793-D8D6827BEADC}" srcOrd="1" destOrd="0" presId="urn:microsoft.com/office/officeart/2016/7/layout/BasicLinearProcessNumbered"/>
    <dgm:cxn modelId="{FFC36A7B-3B12-4F63-BBAA-4C6E29A5CEA1}" type="presOf" srcId="{F86B0242-2F99-4484-9436-819B4A25F3C6}" destId="{E29CC0E1-4CF7-456D-BB8B-53221863B4E2}" srcOrd="0" destOrd="0" presId="urn:microsoft.com/office/officeart/2016/7/layout/BasicLinearProcessNumbered"/>
    <dgm:cxn modelId="{729E0283-BCF8-4118-A635-000D76F4C400}" type="presOf" srcId="{ADF3A3BE-7525-4713-AC69-22B0320F0F77}" destId="{8FE9094F-A1EF-4533-8388-0B59700BD9C4}" srcOrd="1" destOrd="0" presId="urn:microsoft.com/office/officeart/2016/7/layout/BasicLinearProcessNumbered"/>
    <dgm:cxn modelId="{3A5ABBAC-D518-4F7E-B9D5-50EDDD2D6B9B}" type="presOf" srcId="{D33180DA-8138-4906-818E-DD4D98389241}" destId="{927CB8D5-8E1B-47DA-94DF-58F109471B7B}" srcOrd="0" destOrd="0" presId="urn:microsoft.com/office/officeart/2016/7/layout/BasicLinearProcessNumbered"/>
    <dgm:cxn modelId="{A39886AD-7CB4-4814-9C07-BB32C77ECF3E}" type="presOf" srcId="{2C8F7C8A-98CB-4805-A8BE-87E726DF3B9A}" destId="{1E6AE15F-1C27-48FF-8211-A71AD368DD7D}" srcOrd="1" destOrd="0" presId="urn:microsoft.com/office/officeart/2016/7/layout/BasicLinearProcessNumbered"/>
    <dgm:cxn modelId="{242644C8-6EFD-493A-B115-4EF0BE2BDA67}" type="presOf" srcId="{ADF3A3BE-7525-4713-AC69-22B0320F0F77}" destId="{7CCB588A-6C98-4029-BC7B-C55A4CB6261B}" srcOrd="0" destOrd="0" presId="urn:microsoft.com/office/officeart/2016/7/layout/BasicLinearProcessNumbered"/>
    <dgm:cxn modelId="{F77CDAFE-4623-46F5-9681-1918F6D98FD2}" srcId="{C2798EC7-8EC7-4CFC-BA5A-58A6B6E379AF}" destId="{2C8F7C8A-98CB-4805-A8BE-87E726DF3B9A}" srcOrd="1" destOrd="0" parTransId="{F09050AC-7EE2-48D8-846F-C1C90528D632}" sibTransId="{31675327-5FF3-4803-A459-0BB79537E88A}"/>
    <dgm:cxn modelId="{78326B51-2A7E-4C3C-91F6-219648C9AFE3}" type="presParOf" srcId="{EE9D34EE-3089-4D3C-9FF6-BF11112F6572}" destId="{C53FB04E-5AFE-4446-B771-C668B7898F50}" srcOrd="0" destOrd="0" presId="urn:microsoft.com/office/officeart/2016/7/layout/BasicLinearProcessNumbered"/>
    <dgm:cxn modelId="{04BBD287-084F-4102-9DC5-47C1B28F4F9E}" type="presParOf" srcId="{C53FB04E-5AFE-4446-B771-C668B7898F50}" destId="{7CCB588A-6C98-4029-BC7B-C55A4CB6261B}" srcOrd="0" destOrd="0" presId="urn:microsoft.com/office/officeart/2016/7/layout/BasicLinearProcessNumbered"/>
    <dgm:cxn modelId="{1BB30366-621D-46D6-8E5C-6A0D34FF6C0C}" type="presParOf" srcId="{C53FB04E-5AFE-4446-B771-C668B7898F50}" destId="{E29CC0E1-4CF7-456D-BB8B-53221863B4E2}" srcOrd="1" destOrd="0" presId="urn:microsoft.com/office/officeart/2016/7/layout/BasicLinearProcessNumbered"/>
    <dgm:cxn modelId="{E8F4AB09-5D2D-455E-AA2E-B63955B8230C}" type="presParOf" srcId="{C53FB04E-5AFE-4446-B771-C668B7898F50}" destId="{662C03C2-5E2E-4C75-8D70-4FEE344E2F38}" srcOrd="2" destOrd="0" presId="urn:microsoft.com/office/officeart/2016/7/layout/BasicLinearProcessNumbered"/>
    <dgm:cxn modelId="{5278FD74-39D2-4E96-A069-350038899532}" type="presParOf" srcId="{C53FB04E-5AFE-4446-B771-C668B7898F50}" destId="{8FE9094F-A1EF-4533-8388-0B59700BD9C4}" srcOrd="3" destOrd="0" presId="urn:microsoft.com/office/officeart/2016/7/layout/BasicLinearProcessNumbered"/>
    <dgm:cxn modelId="{1E8AD770-A98D-435E-9615-7F1F00C10D24}" type="presParOf" srcId="{EE9D34EE-3089-4D3C-9FF6-BF11112F6572}" destId="{B44A7E57-E489-4511-BBA0-18900A400051}" srcOrd="1" destOrd="0" presId="urn:microsoft.com/office/officeart/2016/7/layout/BasicLinearProcessNumbered"/>
    <dgm:cxn modelId="{61E014A5-8ED1-4F82-B3EC-39F83351EBBB}" type="presParOf" srcId="{EE9D34EE-3089-4D3C-9FF6-BF11112F6572}" destId="{CD44F5C0-5D8A-4813-A646-987BF7FE7046}" srcOrd="2" destOrd="0" presId="urn:microsoft.com/office/officeart/2016/7/layout/BasicLinearProcessNumbered"/>
    <dgm:cxn modelId="{E45381AB-62D4-4B26-8150-BA5FF8A3C01A}" type="presParOf" srcId="{CD44F5C0-5D8A-4813-A646-987BF7FE7046}" destId="{50ED2B57-CEAE-4AB8-8D20-F9DB8C475ED3}" srcOrd="0" destOrd="0" presId="urn:microsoft.com/office/officeart/2016/7/layout/BasicLinearProcessNumbered"/>
    <dgm:cxn modelId="{4EE1EE85-6AE3-411B-A9FD-7F245EFE125C}" type="presParOf" srcId="{CD44F5C0-5D8A-4813-A646-987BF7FE7046}" destId="{8146D27E-351F-4DB4-9596-84E1CF6E856B}" srcOrd="1" destOrd="0" presId="urn:microsoft.com/office/officeart/2016/7/layout/BasicLinearProcessNumbered"/>
    <dgm:cxn modelId="{BB5C2AE0-4FA4-4697-87D1-F9F25FBC0556}" type="presParOf" srcId="{CD44F5C0-5D8A-4813-A646-987BF7FE7046}" destId="{B7D649D0-62B2-4623-8084-FEA7A80F8FCE}" srcOrd="2" destOrd="0" presId="urn:microsoft.com/office/officeart/2016/7/layout/BasicLinearProcessNumbered"/>
    <dgm:cxn modelId="{93F9BE13-6592-4712-9A7D-DE05B61858D0}" type="presParOf" srcId="{CD44F5C0-5D8A-4813-A646-987BF7FE7046}" destId="{1E6AE15F-1C27-48FF-8211-A71AD368DD7D}" srcOrd="3" destOrd="0" presId="urn:microsoft.com/office/officeart/2016/7/layout/BasicLinearProcessNumbered"/>
    <dgm:cxn modelId="{748BEB06-8DB3-443A-B39D-B42A5A47F04B}" type="presParOf" srcId="{EE9D34EE-3089-4D3C-9FF6-BF11112F6572}" destId="{F3E11F0A-812A-4297-A790-9A2D9FBEEBF5}" srcOrd="3" destOrd="0" presId="urn:microsoft.com/office/officeart/2016/7/layout/BasicLinearProcessNumbered"/>
    <dgm:cxn modelId="{B0E02D99-DA81-47B8-8BBE-B36A5658DE19}" type="presParOf" srcId="{EE9D34EE-3089-4D3C-9FF6-BF11112F6572}" destId="{19F8034B-8ED4-4696-9FCC-497FD36D79AB}" srcOrd="4" destOrd="0" presId="urn:microsoft.com/office/officeart/2016/7/layout/BasicLinearProcessNumbered"/>
    <dgm:cxn modelId="{F2D9D194-6F36-418C-B940-AF348C21FD80}" type="presParOf" srcId="{19F8034B-8ED4-4696-9FCC-497FD36D79AB}" destId="{927CB8D5-8E1B-47DA-94DF-58F109471B7B}" srcOrd="0" destOrd="0" presId="urn:microsoft.com/office/officeart/2016/7/layout/BasicLinearProcessNumbered"/>
    <dgm:cxn modelId="{68D3D784-A267-4A82-BFB7-B2C193470A58}" type="presParOf" srcId="{19F8034B-8ED4-4696-9FCC-497FD36D79AB}" destId="{DBA15B03-72A0-4BAB-958B-CA463B7E4BA9}" srcOrd="1" destOrd="0" presId="urn:microsoft.com/office/officeart/2016/7/layout/BasicLinearProcessNumbered"/>
    <dgm:cxn modelId="{32D0F4A0-5705-468C-BB47-DE0C1B90DA41}" type="presParOf" srcId="{19F8034B-8ED4-4696-9FCC-497FD36D79AB}" destId="{EFDB0793-735E-4EA7-A99A-47DF71378FE6}" srcOrd="2" destOrd="0" presId="urn:microsoft.com/office/officeart/2016/7/layout/BasicLinearProcessNumbered"/>
    <dgm:cxn modelId="{8AD31D72-DBC1-4A75-BEE8-D084A259CF16}" type="presParOf" srcId="{19F8034B-8ED4-4696-9FCC-497FD36D79AB}" destId="{18952FE3-E1BF-405E-9793-D8D6827BEADC}"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E2F27C-99DC-4C00-BD5E-08D19168DA7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18E3CE2-1E59-4883-823E-AA891F0EB04A}">
      <dgm:prSet/>
      <dgm:spPr/>
      <dgm:t>
        <a:bodyPr/>
        <a:lstStyle/>
        <a:p>
          <a:pPr>
            <a:lnSpc>
              <a:spcPct val="100000"/>
            </a:lnSpc>
          </a:pPr>
          <a:r>
            <a:rPr lang="en-US"/>
            <a:t>Use Real World Data</a:t>
          </a:r>
        </a:p>
      </dgm:t>
    </dgm:pt>
    <dgm:pt modelId="{18C5738E-8801-4540-A2CF-EDF8ED053EB3}" type="parTrans" cxnId="{63C4ADE6-5784-4D3F-952A-FD43DFCF96C2}">
      <dgm:prSet/>
      <dgm:spPr/>
      <dgm:t>
        <a:bodyPr/>
        <a:lstStyle/>
        <a:p>
          <a:endParaRPr lang="en-US"/>
        </a:p>
      </dgm:t>
    </dgm:pt>
    <dgm:pt modelId="{5482C4C0-13CB-4168-9BF5-196B0B047AE4}" type="sibTrans" cxnId="{63C4ADE6-5784-4D3F-952A-FD43DFCF96C2}">
      <dgm:prSet/>
      <dgm:spPr/>
      <dgm:t>
        <a:bodyPr/>
        <a:lstStyle/>
        <a:p>
          <a:endParaRPr lang="en-US"/>
        </a:p>
      </dgm:t>
    </dgm:pt>
    <dgm:pt modelId="{DE205366-A0CB-4A1D-853F-5A918D416EA3}">
      <dgm:prSet/>
      <dgm:spPr/>
      <dgm:t>
        <a:bodyPr/>
        <a:lstStyle/>
        <a:p>
          <a:pPr>
            <a:lnSpc>
              <a:spcPct val="100000"/>
            </a:lnSpc>
          </a:pPr>
          <a:r>
            <a:rPr lang="en-US"/>
            <a:t>Increase Sample Size</a:t>
          </a:r>
        </a:p>
      </dgm:t>
    </dgm:pt>
    <dgm:pt modelId="{CFA3365D-73CB-4E35-85A0-C4B944E12F47}" type="parTrans" cxnId="{097E338D-4AD0-4E6A-A16B-F1A661376DA7}">
      <dgm:prSet/>
      <dgm:spPr/>
      <dgm:t>
        <a:bodyPr/>
        <a:lstStyle/>
        <a:p>
          <a:endParaRPr lang="en-US"/>
        </a:p>
      </dgm:t>
    </dgm:pt>
    <dgm:pt modelId="{3A1B1799-A71D-4B73-ADFF-49113C8245A6}" type="sibTrans" cxnId="{097E338D-4AD0-4E6A-A16B-F1A661376DA7}">
      <dgm:prSet/>
      <dgm:spPr/>
      <dgm:t>
        <a:bodyPr/>
        <a:lstStyle/>
        <a:p>
          <a:endParaRPr lang="en-US"/>
        </a:p>
      </dgm:t>
    </dgm:pt>
    <dgm:pt modelId="{B46B738B-61E0-4387-8759-C0CA73542EC2}">
      <dgm:prSet/>
      <dgm:spPr/>
      <dgm:t>
        <a:bodyPr/>
        <a:lstStyle/>
        <a:p>
          <a:pPr>
            <a:lnSpc>
              <a:spcPct val="100000"/>
            </a:lnSpc>
          </a:pPr>
          <a:r>
            <a:rPr lang="en-US"/>
            <a:t>Adjust based on educational institution</a:t>
          </a:r>
        </a:p>
      </dgm:t>
    </dgm:pt>
    <dgm:pt modelId="{AE4A7B4E-A08F-42CE-AA8A-A4B2D40A09F3}" type="parTrans" cxnId="{5F0EFBB3-59AD-456B-911B-535DDAD15B6D}">
      <dgm:prSet/>
      <dgm:spPr/>
      <dgm:t>
        <a:bodyPr/>
        <a:lstStyle/>
        <a:p>
          <a:endParaRPr lang="en-US"/>
        </a:p>
      </dgm:t>
    </dgm:pt>
    <dgm:pt modelId="{C1311CE2-EC51-4EAC-BB2E-78F11F71404C}" type="sibTrans" cxnId="{5F0EFBB3-59AD-456B-911B-535DDAD15B6D}">
      <dgm:prSet/>
      <dgm:spPr/>
      <dgm:t>
        <a:bodyPr/>
        <a:lstStyle/>
        <a:p>
          <a:endParaRPr lang="en-US"/>
        </a:p>
      </dgm:t>
    </dgm:pt>
    <dgm:pt modelId="{991123D0-4F72-4FBB-A4A5-05D3FB2112F3}" type="pres">
      <dgm:prSet presAssocID="{6AE2F27C-99DC-4C00-BD5E-08D19168DA77}" presName="root" presStyleCnt="0">
        <dgm:presLayoutVars>
          <dgm:dir/>
          <dgm:resizeHandles val="exact"/>
        </dgm:presLayoutVars>
      </dgm:prSet>
      <dgm:spPr/>
    </dgm:pt>
    <dgm:pt modelId="{496F4616-D0C1-418F-9AAF-ADA6DB4AFB5B}" type="pres">
      <dgm:prSet presAssocID="{018E3CE2-1E59-4883-823E-AA891F0EB04A}" presName="compNode" presStyleCnt="0"/>
      <dgm:spPr/>
    </dgm:pt>
    <dgm:pt modelId="{6634A3C4-C489-45DE-957B-78577980AE69}" type="pres">
      <dgm:prSet presAssocID="{018E3CE2-1E59-4883-823E-AA891F0EB0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AB191A6-6008-44CF-96A3-970AF8319275}" type="pres">
      <dgm:prSet presAssocID="{018E3CE2-1E59-4883-823E-AA891F0EB04A}" presName="spaceRect" presStyleCnt="0"/>
      <dgm:spPr/>
    </dgm:pt>
    <dgm:pt modelId="{3517850B-5ACE-4D85-B68C-915F414E4782}" type="pres">
      <dgm:prSet presAssocID="{018E3CE2-1E59-4883-823E-AA891F0EB04A}" presName="textRect" presStyleLbl="revTx" presStyleIdx="0" presStyleCnt="3">
        <dgm:presLayoutVars>
          <dgm:chMax val="1"/>
          <dgm:chPref val="1"/>
        </dgm:presLayoutVars>
      </dgm:prSet>
      <dgm:spPr/>
    </dgm:pt>
    <dgm:pt modelId="{40B0A620-35D9-4248-86CD-388DBFB4BEA6}" type="pres">
      <dgm:prSet presAssocID="{5482C4C0-13CB-4168-9BF5-196B0B047AE4}" presName="sibTrans" presStyleCnt="0"/>
      <dgm:spPr/>
    </dgm:pt>
    <dgm:pt modelId="{24256861-6779-41B0-AA2E-6B520B678895}" type="pres">
      <dgm:prSet presAssocID="{DE205366-A0CB-4A1D-853F-5A918D416EA3}" presName="compNode" presStyleCnt="0"/>
      <dgm:spPr/>
    </dgm:pt>
    <dgm:pt modelId="{390ABB3C-13CF-4C89-832C-4C1A4FB11348}" type="pres">
      <dgm:prSet presAssocID="{DE205366-A0CB-4A1D-853F-5A918D416E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FBD1A3A8-6B96-45EE-95CC-62AB4C3C3F3F}" type="pres">
      <dgm:prSet presAssocID="{DE205366-A0CB-4A1D-853F-5A918D416EA3}" presName="spaceRect" presStyleCnt="0"/>
      <dgm:spPr/>
    </dgm:pt>
    <dgm:pt modelId="{0F93F83F-4D44-4A7A-B7FD-F30D0380B2F7}" type="pres">
      <dgm:prSet presAssocID="{DE205366-A0CB-4A1D-853F-5A918D416EA3}" presName="textRect" presStyleLbl="revTx" presStyleIdx="1" presStyleCnt="3">
        <dgm:presLayoutVars>
          <dgm:chMax val="1"/>
          <dgm:chPref val="1"/>
        </dgm:presLayoutVars>
      </dgm:prSet>
      <dgm:spPr/>
    </dgm:pt>
    <dgm:pt modelId="{ABC15589-78AB-410D-8973-EC423CD27442}" type="pres">
      <dgm:prSet presAssocID="{3A1B1799-A71D-4B73-ADFF-49113C8245A6}" presName="sibTrans" presStyleCnt="0"/>
      <dgm:spPr/>
    </dgm:pt>
    <dgm:pt modelId="{984E57A1-7333-4A13-BED3-D0A941ADC560}" type="pres">
      <dgm:prSet presAssocID="{B46B738B-61E0-4387-8759-C0CA73542EC2}" presName="compNode" presStyleCnt="0"/>
      <dgm:spPr/>
    </dgm:pt>
    <dgm:pt modelId="{33296B42-F731-49EA-BCE5-759B69AA1409}" type="pres">
      <dgm:prSet presAssocID="{B46B738B-61E0-4387-8759-C0CA73542EC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B38BF193-0BEF-407A-966F-A91B804F478A}" type="pres">
      <dgm:prSet presAssocID="{B46B738B-61E0-4387-8759-C0CA73542EC2}" presName="spaceRect" presStyleCnt="0"/>
      <dgm:spPr/>
    </dgm:pt>
    <dgm:pt modelId="{A3D75A80-0CFC-4326-8F23-9EA2BBD9E7FE}" type="pres">
      <dgm:prSet presAssocID="{B46B738B-61E0-4387-8759-C0CA73542EC2}" presName="textRect" presStyleLbl="revTx" presStyleIdx="2" presStyleCnt="3">
        <dgm:presLayoutVars>
          <dgm:chMax val="1"/>
          <dgm:chPref val="1"/>
        </dgm:presLayoutVars>
      </dgm:prSet>
      <dgm:spPr/>
    </dgm:pt>
  </dgm:ptLst>
  <dgm:cxnLst>
    <dgm:cxn modelId="{D5BA6D0D-9BFB-4047-AC48-D00AA70B2725}" type="presOf" srcId="{018E3CE2-1E59-4883-823E-AA891F0EB04A}" destId="{3517850B-5ACE-4D85-B68C-915F414E4782}" srcOrd="0" destOrd="0" presId="urn:microsoft.com/office/officeart/2018/2/layout/IconLabelList"/>
    <dgm:cxn modelId="{097E338D-4AD0-4E6A-A16B-F1A661376DA7}" srcId="{6AE2F27C-99DC-4C00-BD5E-08D19168DA77}" destId="{DE205366-A0CB-4A1D-853F-5A918D416EA3}" srcOrd="1" destOrd="0" parTransId="{CFA3365D-73CB-4E35-85A0-C4B944E12F47}" sibTransId="{3A1B1799-A71D-4B73-ADFF-49113C8245A6}"/>
    <dgm:cxn modelId="{D7BE9A90-8279-47D0-8E97-804AABAA9BEE}" type="presOf" srcId="{B46B738B-61E0-4387-8759-C0CA73542EC2}" destId="{A3D75A80-0CFC-4326-8F23-9EA2BBD9E7FE}" srcOrd="0" destOrd="0" presId="urn:microsoft.com/office/officeart/2018/2/layout/IconLabelList"/>
    <dgm:cxn modelId="{D3648DA8-8578-4454-B897-83DC4A573FDA}" type="presOf" srcId="{6AE2F27C-99DC-4C00-BD5E-08D19168DA77}" destId="{991123D0-4F72-4FBB-A4A5-05D3FB2112F3}" srcOrd="0" destOrd="0" presId="urn:microsoft.com/office/officeart/2018/2/layout/IconLabelList"/>
    <dgm:cxn modelId="{5F0EFBB3-59AD-456B-911B-535DDAD15B6D}" srcId="{6AE2F27C-99DC-4C00-BD5E-08D19168DA77}" destId="{B46B738B-61E0-4387-8759-C0CA73542EC2}" srcOrd="2" destOrd="0" parTransId="{AE4A7B4E-A08F-42CE-AA8A-A4B2D40A09F3}" sibTransId="{C1311CE2-EC51-4EAC-BB2E-78F11F71404C}"/>
    <dgm:cxn modelId="{BDB58EB8-D289-4A7F-977D-415BF7F89BE7}" type="presOf" srcId="{DE205366-A0CB-4A1D-853F-5A918D416EA3}" destId="{0F93F83F-4D44-4A7A-B7FD-F30D0380B2F7}" srcOrd="0" destOrd="0" presId="urn:microsoft.com/office/officeart/2018/2/layout/IconLabelList"/>
    <dgm:cxn modelId="{63C4ADE6-5784-4D3F-952A-FD43DFCF96C2}" srcId="{6AE2F27C-99DC-4C00-BD5E-08D19168DA77}" destId="{018E3CE2-1E59-4883-823E-AA891F0EB04A}" srcOrd="0" destOrd="0" parTransId="{18C5738E-8801-4540-A2CF-EDF8ED053EB3}" sibTransId="{5482C4C0-13CB-4168-9BF5-196B0B047AE4}"/>
    <dgm:cxn modelId="{04CFB658-0FC7-48D8-A8E4-E4952B657883}" type="presParOf" srcId="{991123D0-4F72-4FBB-A4A5-05D3FB2112F3}" destId="{496F4616-D0C1-418F-9AAF-ADA6DB4AFB5B}" srcOrd="0" destOrd="0" presId="urn:microsoft.com/office/officeart/2018/2/layout/IconLabelList"/>
    <dgm:cxn modelId="{0248CFD9-BC39-43AF-9209-DC5FC117E964}" type="presParOf" srcId="{496F4616-D0C1-418F-9AAF-ADA6DB4AFB5B}" destId="{6634A3C4-C489-45DE-957B-78577980AE69}" srcOrd="0" destOrd="0" presId="urn:microsoft.com/office/officeart/2018/2/layout/IconLabelList"/>
    <dgm:cxn modelId="{478DF7C2-CAA0-4C7C-AEEB-0A26F534B1BF}" type="presParOf" srcId="{496F4616-D0C1-418F-9AAF-ADA6DB4AFB5B}" destId="{AAB191A6-6008-44CF-96A3-970AF8319275}" srcOrd="1" destOrd="0" presId="urn:microsoft.com/office/officeart/2018/2/layout/IconLabelList"/>
    <dgm:cxn modelId="{3138396D-2609-488B-B751-80F30D026884}" type="presParOf" srcId="{496F4616-D0C1-418F-9AAF-ADA6DB4AFB5B}" destId="{3517850B-5ACE-4D85-B68C-915F414E4782}" srcOrd="2" destOrd="0" presId="urn:microsoft.com/office/officeart/2018/2/layout/IconLabelList"/>
    <dgm:cxn modelId="{F7E459A3-E545-4642-9EC5-930A984E664E}" type="presParOf" srcId="{991123D0-4F72-4FBB-A4A5-05D3FB2112F3}" destId="{40B0A620-35D9-4248-86CD-388DBFB4BEA6}" srcOrd="1" destOrd="0" presId="urn:microsoft.com/office/officeart/2018/2/layout/IconLabelList"/>
    <dgm:cxn modelId="{F0BF242F-3596-4724-9C25-741385429D00}" type="presParOf" srcId="{991123D0-4F72-4FBB-A4A5-05D3FB2112F3}" destId="{24256861-6779-41B0-AA2E-6B520B678895}" srcOrd="2" destOrd="0" presId="urn:microsoft.com/office/officeart/2018/2/layout/IconLabelList"/>
    <dgm:cxn modelId="{DC9E0955-DDF2-4AA1-BF14-8BDEE6E4EB58}" type="presParOf" srcId="{24256861-6779-41B0-AA2E-6B520B678895}" destId="{390ABB3C-13CF-4C89-832C-4C1A4FB11348}" srcOrd="0" destOrd="0" presId="urn:microsoft.com/office/officeart/2018/2/layout/IconLabelList"/>
    <dgm:cxn modelId="{5772617E-C070-401F-8484-D08EE3E0AC96}" type="presParOf" srcId="{24256861-6779-41B0-AA2E-6B520B678895}" destId="{FBD1A3A8-6B96-45EE-95CC-62AB4C3C3F3F}" srcOrd="1" destOrd="0" presId="urn:microsoft.com/office/officeart/2018/2/layout/IconLabelList"/>
    <dgm:cxn modelId="{74EF5B5E-DB0E-47E4-818D-4FA5BA3B3E7A}" type="presParOf" srcId="{24256861-6779-41B0-AA2E-6B520B678895}" destId="{0F93F83F-4D44-4A7A-B7FD-F30D0380B2F7}" srcOrd="2" destOrd="0" presId="urn:microsoft.com/office/officeart/2018/2/layout/IconLabelList"/>
    <dgm:cxn modelId="{8A64CE55-C76D-4A39-AF61-E99DECDE05BC}" type="presParOf" srcId="{991123D0-4F72-4FBB-A4A5-05D3FB2112F3}" destId="{ABC15589-78AB-410D-8973-EC423CD27442}" srcOrd="3" destOrd="0" presId="urn:microsoft.com/office/officeart/2018/2/layout/IconLabelList"/>
    <dgm:cxn modelId="{EF80F36B-CDA6-415A-B91C-A312D2B38CCF}" type="presParOf" srcId="{991123D0-4F72-4FBB-A4A5-05D3FB2112F3}" destId="{984E57A1-7333-4A13-BED3-D0A941ADC560}" srcOrd="4" destOrd="0" presId="urn:microsoft.com/office/officeart/2018/2/layout/IconLabelList"/>
    <dgm:cxn modelId="{2BEA3F64-3154-49B1-A54F-B7FF6E938131}" type="presParOf" srcId="{984E57A1-7333-4A13-BED3-D0A941ADC560}" destId="{33296B42-F731-49EA-BCE5-759B69AA1409}" srcOrd="0" destOrd="0" presId="urn:microsoft.com/office/officeart/2018/2/layout/IconLabelList"/>
    <dgm:cxn modelId="{A11CB863-D9D8-4871-B16A-63FF358D989F}" type="presParOf" srcId="{984E57A1-7333-4A13-BED3-D0A941ADC560}" destId="{B38BF193-0BEF-407A-966F-A91B804F478A}" srcOrd="1" destOrd="0" presId="urn:microsoft.com/office/officeart/2018/2/layout/IconLabelList"/>
    <dgm:cxn modelId="{00B756E2-0DC3-444F-A15F-C85F1CF7839F}" type="presParOf" srcId="{984E57A1-7333-4A13-BED3-D0A941ADC560}" destId="{A3D75A80-0CFC-4326-8F23-9EA2BBD9E7F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F74DF-8DA0-449C-B93F-A3AD2EB712F6}">
      <dsp:nvSpPr>
        <dsp:cNvPr id="0" name=""/>
        <dsp:cNvSpPr/>
      </dsp:nvSpPr>
      <dsp:spPr>
        <a:xfrm>
          <a:off x="0" y="956885"/>
          <a:ext cx="2906817" cy="1845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9376D4-90C7-4AF9-AD31-6C69999880CD}">
      <dsp:nvSpPr>
        <dsp:cNvPr id="0" name=""/>
        <dsp:cNvSpPr/>
      </dsp:nvSpPr>
      <dsp:spPr>
        <a:xfrm>
          <a:off x="322979" y="1263716"/>
          <a:ext cx="2906817" cy="1845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School Administrators</a:t>
          </a:r>
        </a:p>
      </dsp:txBody>
      <dsp:txXfrm>
        <a:off x="377041" y="1317778"/>
        <a:ext cx="2798693" cy="1737704"/>
      </dsp:txXfrm>
    </dsp:sp>
    <dsp:sp modelId="{2C4B3486-8C44-458F-BFA6-6C24199A5B9E}">
      <dsp:nvSpPr>
        <dsp:cNvPr id="0" name=""/>
        <dsp:cNvSpPr/>
      </dsp:nvSpPr>
      <dsp:spPr>
        <a:xfrm>
          <a:off x="3552776" y="956885"/>
          <a:ext cx="2906817" cy="1845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B73B1-5D1F-4108-A41E-FB4CF94CEF0A}">
      <dsp:nvSpPr>
        <dsp:cNvPr id="0" name=""/>
        <dsp:cNvSpPr/>
      </dsp:nvSpPr>
      <dsp:spPr>
        <a:xfrm>
          <a:off x="3875756" y="1263716"/>
          <a:ext cx="2906817" cy="1845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Parents</a:t>
          </a:r>
        </a:p>
      </dsp:txBody>
      <dsp:txXfrm>
        <a:off x="3929818" y="1317778"/>
        <a:ext cx="2798693" cy="1737704"/>
      </dsp:txXfrm>
    </dsp:sp>
    <dsp:sp modelId="{D2754CA2-BC75-437D-A970-39A6A53C0C95}">
      <dsp:nvSpPr>
        <dsp:cNvPr id="0" name=""/>
        <dsp:cNvSpPr/>
      </dsp:nvSpPr>
      <dsp:spPr>
        <a:xfrm>
          <a:off x="7105553" y="956885"/>
          <a:ext cx="2906817" cy="18458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E483EA-628C-48FE-9D05-8669DBDC4658}">
      <dsp:nvSpPr>
        <dsp:cNvPr id="0" name=""/>
        <dsp:cNvSpPr/>
      </dsp:nvSpPr>
      <dsp:spPr>
        <a:xfrm>
          <a:off x="7428532" y="1263716"/>
          <a:ext cx="2906817" cy="18458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Students</a:t>
          </a:r>
        </a:p>
      </dsp:txBody>
      <dsp:txXfrm>
        <a:off x="7482594" y="1317778"/>
        <a:ext cx="2798693" cy="17377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064001-893B-441F-B4F9-B5651AF5D2D1}">
      <dsp:nvSpPr>
        <dsp:cNvPr id="0" name=""/>
        <dsp:cNvSpPr/>
      </dsp:nvSpPr>
      <dsp:spPr>
        <a:xfrm>
          <a:off x="0" y="48075"/>
          <a:ext cx="10653579" cy="1430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Remove missing values</a:t>
          </a:r>
        </a:p>
      </dsp:txBody>
      <dsp:txXfrm>
        <a:off x="69812" y="117887"/>
        <a:ext cx="10513955" cy="1290481"/>
      </dsp:txXfrm>
    </dsp:sp>
    <dsp:sp modelId="{D0B7763A-D86A-48A2-94CD-F555F98C93A9}">
      <dsp:nvSpPr>
        <dsp:cNvPr id="0" name=""/>
        <dsp:cNvSpPr/>
      </dsp:nvSpPr>
      <dsp:spPr>
        <a:xfrm>
          <a:off x="0" y="1581861"/>
          <a:ext cx="10653579" cy="1430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Understand Outliers</a:t>
          </a:r>
        </a:p>
      </dsp:txBody>
      <dsp:txXfrm>
        <a:off x="69812" y="1651673"/>
        <a:ext cx="10513955" cy="1290481"/>
      </dsp:txXfrm>
    </dsp:sp>
    <dsp:sp modelId="{B42B31F8-EFDE-4046-A6C0-F734E23C681A}">
      <dsp:nvSpPr>
        <dsp:cNvPr id="0" name=""/>
        <dsp:cNvSpPr/>
      </dsp:nvSpPr>
      <dsp:spPr>
        <a:xfrm>
          <a:off x="0" y="3115646"/>
          <a:ext cx="10653579" cy="14301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One-hot encode categorical variables</a:t>
          </a:r>
          <a:br>
            <a:rPr lang="en-US" sz="3600" kern="1200"/>
          </a:br>
          <a:endParaRPr lang="en-US" sz="3600" kern="1200"/>
        </a:p>
      </dsp:txBody>
      <dsp:txXfrm>
        <a:off x="69812" y="3185458"/>
        <a:ext cx="10513955" cy="12904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D0F2A-9720-483B-AEB0-860DE8AAFDF1}">
      <dsp:nvSpPr>
        <dsp:cNvPr id="0" name=""/>
        <dsp:cNvSpPr/>
      </dsp:nvSpPr>
      <dsp:spPr>
        <a:xfrm>
          <a:off x="5785" y="1065463"/>
          <a:ext cx="1111851" cy="1111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3E0CF-80F3-4398-B2A2-D93F3A84A526}">
      <dsp:nvSpPr>
        <dsp:cNvPr id="0" name=""/>
        <dsp:cNvSpPr/>
      </dsp:nvSpPr>
      <dsp:spPr>
        <a:xfrm>
          <a:off x="5785" y="2283219"/>
          <a:ext cx="3176718" cy="47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Linear Regression</a:t>
          </a:r>
        </a:p>
      </dsp:txBody>
      <dsp:txXfrm>
        <a:off x="5785" y="2283219"/>
        <a:ext cx="3176718" cy="476507"/>
      </dsp:txXfrm>
    </dsp:sp>
    <dsp:sp modelId="{6AF8A5F6-750E-4315-A1CE-72FDD77908A4}">
      <dsp:nvSpPr>
        <dsp:cNvPr id="0" name=""/>
        <dsp:cNvSpPr/>
      </dsp:nvSpPr>
      <dsp:spPr>
        <a:xfrm>
          <a:off x="5785" y="2808985"/>
          <a:ext cx="3176718" cy="71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To identify linear relationships</a:t>
          </a:r>
        </a:p>
      </dsp:txBody>
      <dsp:txXfrm>
        <a:off x="5785" y="2808985"/>
        <a:ext cx="3176718" cy="719379"/>
      </dsp:txXfrm>
    </dsp:sp>
    <dsp:sp modelId="{46DDAC38-3FA7-4A31-8F5C-AD7A5708F8FA}">
      <dsp:nvSpPr>
        <dsp:cNvPr id="0" name=""/>
        <dsp:cNvSpPr/>
      </dsp:nvSpPr>
      <dsp:spPr>
        <a:xfrm>
          <a:off x="3738430" y="1065463"/>
          <a:ext cx="1111851" cy="1111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8055F-9418-49F7-A15E-1D2275189F29}">
      <dsp:nvSpPr>
        <dsp:cNvPr id="0" name=""/>
        <dsp:cNvSpPr/>
      </dsp:nvSpPr>
      <dsp:spPr>
        <a:xfrm>
          <a:off x="3738430" y="2283219"/>
          <a:ext cx="3176718" cy="47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Random Forest Classifier</a:t>
          </a:r>
        </a:p>
      </dsp:txBody>
      <dsp:txXfrm>
        <a:off x="3738430" y="2283219"/>
        <a:ext cx="3176718" cy="476507"/>
      </dsp:txXfrm>
    </dsp:sp>
    <dsp:sp modelId="{C2BFEACA-4596-4B05-9704-FF6340C1FB2A}">
      <dsp:nvSpPr>
        <dsp:cNvPr id="0" name=""/>
        <dsp:cNvSpPr/>
      </dsp:nvSpPr>
      <dsp:spPr>
        <a:xfrm>
          <a:off x="3738430" y="2808985"/>
          <a:ext cx="3176718" cy="71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To identify non-linear relationships</a:t>
          </a:r>
        </a:p>
      </dsp:txBody>
      <dsp:txXfrm>
        <a:off x="3738430" y="2808985"/>
        <a:ext cx="3176718" cy="719379"/>
      </dsp:txXfrm>
    </dsp:sp>
    <dsp:sp modelId="{E7ABEBD3-B44F-42E6-A7FD-F61F3531A87E}">
      <dsp:nvSpPr>
        <dsp:cNvPr id="0" name=""/>
        <dsp:cNvSpPr/>
      </dsp:nvSpPr>
      <dsp:spPr>
        <a:xfrm>
          <a:off x="7471074" y="1065463"/>
          <a:ext cx="1111851" cy="1111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249E97-7B8E-4DFC-A84F-D04001EE0015}">
      <dsp:nvSpPr>
        <dsp:cNvPr id="0" name=""/>
        <dsp:cNvSpPr/>
      </dsp:nvSpPr>
      <dsp:spPr>
        <a:xfrm>
          <a:off x="7471074" y="2283219"/>
          <a:ext cx="3176718" cy="476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Gradient Boosting</a:t>
          </a:r>
        </a:p>
      </dsp:txBody>
      <dsp:txXfrm>
        <a:off x="7471074" y="2283219"/>
        <a:ext cx="3176718" cy="476507"/>
      </dsp:txXfrm>
    </dsp:sp>
    <dsp:sp modelId="{DCDD243D-E199-4171-B24A-4E38D5CA984B}">
      <dsp:nvSpPr>
        <dsp:cNvPr id="0" name=""/>
        <dsp:cNvSpPr/>
      </dsp:nvSpPr>
      <dsp:spPr>
        <a:xfrm>
          <a:off x="7471074" y="2808985"/>
          <a:ext cx="3176718" cy="71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To identify more complex non-linear relationships that Random Forest may miss</a:t>
          </a:r>
        </a:p>
      </dsp:txBody>
      <dsp:txXfrm>
        <a:off x="7471074" y="2808985"/>
        <a:ext cx="3176718" cy="719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2F507-8BB0-41BB-9757-7D7C575FA8BC}">
      <dsp:nvSpPr>
        <dsp:cNvPr id="0" name=""/>
        <dsp:cNvSpPr/>
      </dsp:nvSpPr>
      <dsp:spPr>
        <a:xfrm>
          <a:off x="1261" y="372582"/>
          <a:ext cx="2952236" cy="1476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a:t>MAE – Mean Absolute Error</a:t>
          </a:r>
        </a:p>
      </dsp:txBody>
      <dsp:txXfrm>
        <a:off x="44495" y="415816"/>
        <a:ext cx="2865768" cy="1389650"/>
      </dsp:txXfrm>
    </dsp:sp>
    <dsp:sp modelId="{57FBE0F9-767F-4FA9-A272-493C6C0B67E5}">
      <dsp:nvSpPr>
        <dsp:cNvPr id="0" name=""/>
        <dsp:cNvSpPr/>
      </dsp:nvSpPr>
      <dsp:spPr>
        <a:xfrm>
          <a:off x="296485" y="1848700"/>
          <a:ext cx="295223" cy="1107088"/>
        </a:xfrm>
        <a:custGeom>
          <a:avLst/>
          <a:gdLst/>
          <a:ahLst/>
          <a:cxnLst/>
          <a:rect l="0" t="0" r="0" b="0"/>
          <a:pathLst>
            <a:path>
              <a:moveTo>
                <a:pt x="0" y="0"/>
              </a:moveTo>
              <a:lnTo>
                <a:pt x="0" y="1107088"/>
              </a:lnTo>
              <a:lnTo>
                <a:pt x="295223" y="11070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9A9419-27D8-4EB7-A9F0-1FEE506FE7A3}">
      <dsp:nvSpPr>
        <dsp:cNvPr id="0" name=""/>
        <dsp:cNvSpPr/>
      </dsp:nvSpPr>
      <dsp:spPr>
        <a:xfrm>
          <a:off x="591708" y="2217730"/>
          <a:ext cx="2361788" cy="14761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t>Clear interpretable measure using average error</a:t>
          </a:r>
        </a:p>
      </dsp:txBody>
      <dsp:txXfrm>
        <a:off x="634942" y="2260964"/>
        <a:ext cx="2275320" cy="1389650"/>
      </dsp:txXfrm>
    </dsp:sp>
    <dsp:sp modelId="{47BD03DA-A7D3-4877-B18D-11D7513082E3}">
      <dsp:nvSpPr>
        <dsp:cNvPr id="0" name=""/>
        <dsp:cNvSpPr/>
      </dsp:nvSpPr>
      <dsp:spPr>
        <a:xfrm>
          <a:off x="3691556" y="372582"/>
          <a:ext cx="2952236" cy="1476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R^2 Score</a:t>
          </a:r>
        </a:p>
      </dsp:txBody>
      <dsp:txXfrm>
        <a:off x="3734790" y="415816"/>
        <a:ext cx="2865768" cy="1389650"/>
      </dsp:txXfrm>
    </dsp:sp>
    <dsp:sp modelId="{2A3BC586-6801-4434-9C0A-7F82F342C656}">
      <dsp:nvSpPr>
        <dsp:cNvPr id="0" name=""/>
        <dsp:cNvSpPr/>
      </dsp:nvSpPr>
      <dsp:spPr>
        <a:xfrm>
          <a:off x="3986780" y="1848700"/>
          <a:ext cx="295223" cy="1107088"/>
        </a:xfrm>
        <a:custGeom>
          <a:avLst/>
          <a:gdLst/>
          <a:ahLst/>
          <a:cxnLst/>
          <a:rect l="0" t="0" r="0" b="0"/>
          <a:pathLst>
            <a:path>
              <a:moveTo>
                <a:pt x="0" y="0"/>
              </a:moveTo>
              <a:lnTo>
                <a:pt x="0" y="1107088"/>
              </a:lnTo>
              <a:lnTo>
                <a:pt x="295223" y="11070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39BF81-FBB3-4284-81B3-633CF8120BA0}">
      <dsp:nvSpPr>
        <dsp:cNvPr id="0" name=""/>
        <dsp:cNvSpPr/>
      </dsp:nvSpPr>
      <dsp:spPr>
        <a:xfrm>
          <a:off x="4282004" y="2217730"/>
          <a:ext cx="2361788" cy="14761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Explains variations in the target variable</a:t>
          </a:r>
        </a:p>
      </dsp:txBody>
      <dsp:txXfrm>
        <a:off x="4325238" y="2260964"/>
        <a:ext cx="2275320" cy="1389650"/>
      </dsp:txXfrm>
    </dsp:sp>
    <dsp:sp modelId="{DCCDB4B2-0EC8-41D8-ACE2-E92A8BAC0287}">
      <dsp:nvSpPr>
        <dsp:cNvPr id="0" name=""/>
        <dsp:cNvSpPr/>
      </dsp:nvSpPr>
      <dsp:spPr>
        <a:xfrm>
          <a:off x="7381852" y="372582"/>
          <a:ext cx="2952236" cy="1476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a:t>RMSE – Root Mean Squared Error</a:t>
          </a:r>
        </a:p>
      </dsp:txBody>
      <dsp:txXfrm>
        <a:off x="7425086" y="415816"/>
        <a:ext cx="2865768" cy="1389650"/>
      </dsp:txXfrm>
    </dsp:sp>
    <dsp:sp modelId="{E34EE101-BA2B-4C1D-A336-583E66F36EC6}">
      <dsp:nvSpPr>
        <dsp:cNvPr id="0" name=""/>
        <dsp:cNvSpPr/>
      </dsp:nvSpPr>
      <dsp:spPr>
        <a:xfrm>
          <a:off x="7677075" y="1848700"/>
          <a:ext cx="295223" cy="1107088"/>
        </a:xfrm>
        <a:custGeom>
          <a:avLst/>
          <a:gdLst/>
          <a:ahLst/>
          <a:cxnLst/>
          <a:rect l="0" t="0" r="0" b="0"/>
          <a:pathLst>
            <a:path>
              <a:moveTo>
                <a:pt x="0" y="0"/>
              </a:moveTo>
              <a:lnTo>
                <a:pt x="0" y="1107088"/>
              </a:lnTo>
              <a:lnTo>
                <a:pt x="295223" y="11070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F328F1-DDC9-479C-962B-C644549BAA88}">
      <dsp:nvSpPr>
        <dsp:cNvPr id="0" name=""/>
        <dsp:cNvSpPr/>
      </dsp:nvSpPr>
      <dsp:spPr>
        <a:xfrm>
          <a:off x="7972299" y="2217730"/>
          <a:ext cx="2361788" cy="14761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t>Balanced evaluation metric that is more sensitive to outliers</a:t>
          </a:r>
        </a:p>
      </dsp:txBody>
      <dsp:txXfrm>
        <a:off x="8015533" y="2260964"/>
        <a:ext cx="2275320" cy="13896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B588A-6C98-4029-BC7B-C55A4CB6261B}">
      <dsp:nvSpPr>
        <dsp:cNvPr id="0" name=""/>
        <dsp:cNvSpPr/>
      </dsp:nvSpPr>
      <dsp:spPr>
        <a:xfrm>
          <a:off x="0" y="0"/>
          <a:ext cx="3420324" cy="44143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662" tIns="330200" rIns="266662" bIns="330200" numCol="1" spcCol="1270" anchor="t" anchorCtr="0">
          <a:noAutofit/>
        </a:bodyPr>
        <a:lstStyle/>
        <a:p>
          <a:pPr marL="0" lvl="0" indent="0" algn="l" defTabSz="1155700">
            <a:lnSpc>
              <a:spcPct val="90000"/>
            </a:lnSpc>
            <a:spcBef>
              <a:spcPct val="0"/>
            </a:spcBef>
            <a:spcAft>
              <a:spcPct val="35000"/>
            </a:spcAft>
            <a:buNone/>
          </a:pPr>
          <a:r>
            <a:rPr lang="en-US" sz="2600" kern="1200"/>
            <a:t>Stress importance of parental involvement</a:t>
          </a:r>
        </a:p>
      </dsp:txBody>
      <dsp:txXfrm>
        <a:off x="0" y="1677454"/>
        <a:ext cx="3420324" cy="2648612"/>
      </dsp:txXfrm>
    </dsp:sp>
    <dsp:sp modelId="{E29CC0E1-4CF7-456D-BB8B-53221863B4E2}">
      <dsp:nvSpPr>
        <dsp:cNvPr id="0" name=""/>
        <dsp:cNvSpPr/>
      </dsp:nvSpPr>
      <dsp:spPr>
        <a:xfrm>
          <a:off x="1048008" y="441435"/>
          <a:ext cx="1324306" cy="132430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248" tIns="12700" rIns="10324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41948" y="635375"/>
        <a:ext cx="936426" cy="936426"/>
      </dsp:txXfrm>
    </dsp:sp>
    <dsp:sp modelId="{662C03C2-5E2E-4C75-8D70-4FEE344E2F38}">
      <dsp:nvSpPr>
        <dsp:cNvPr id="0" name=""/>
        <dsp:cNvSpPr/>
      </dsp:nvSpPr>
      <dsp:spPr>
        <a:xfrm>
          <a:off x="0" y="4414282"/>
          <a:ext cx="342032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D2B57-CEAE-4AB8-8D20-F9DB8C475ED3}">
      <dsp:nvSpPr>
        <dsp:cNvPr id="0" name=""/>
        <dsp:cNvSpPr/>
      </dsp:nvSpPr>
      <dsp:spPr>
        <a:xfrm>
          <a:off x="3762356" y="0"/>
          <a:ext cx="3420324" cy="44143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662" tIns="330200" rIns="266662" bIns="330200" numCol="1" spcCol="1270" anchor="t" anchorCtr="0">
          <a:noAutofit/>
        </a:bodyPr>
        <a:lstStyle/>
        <a:p>
          <a:pPr marL="0" lvl="0" indent="0" algn="l" defTabSz="1155700">
            <a:lnSpc>
              <a:spcPct val="90000"/>
            </a:lnSpc>
            <a:spcBef>
              <a:spcPct val="0"/>
            </a:spcBef>
            <a:spcAft>
              <a:spcPct val="35000"/>
            </a:spcAft>
            <a:buNone/>
          </a:pPr>
          <a:r>
            <a:rPr lang="en-US" sz="2600" kern="1200"/>
            <a:t>Reward great attendance habits</a:t>
          </a:r>
        </a:p>
      </dsp:txBody>
      <dsp:txXfrm>
        <a:off x="3762356" y="1677454"/>
        <a:ext cx="3420324" cy="2648612"/>
      </dsp:txXfrm>
    </dsp:sp>
    <dsp:sp modelId="{8146D27E-351F-4DB4-9596-84E1CF6E856B}">
      <dsp:nvSpPr>
        <dsp:cNvPr id="0" name=""/>
        <dsp:cNvSpPr/>
      </dsp:nvSpPr>
      <dsp:spPr>
        <a:xfrm>
          <a:off x="4810365" y="441435"/>
          <a:ext cx="1324306" cy="132430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248" tIns="12700" rIns="10324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04305" y="635375"/>
        <a:ext cx="936426" cy="936426"/>
      </dsp:txXfrm>
    </dsp:sp>
    <dsp:sp modelId="{B7D649D0-62B2-4623-8084-FEA7A80F8FCE}">
      <dsp:nvSpPr>
        <dsp:cNvPr id="0" name=""/>
        <dsp:cNvSpPr/>
      </dsp:nvSpPr>
      <dsp:spPr>
        <a:xfrm>
          <a:off x="3762356" y="4414282"/>
          <a:ext cx="342032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CB8D5-8E1B-47DA-94DF-58F109471B7B}">
      <dsp:nvSpPr>
        <dsp:cNvPr id="0" name=""/>
        <dsp:cNvSpPr/>
      </dsp:nvSpPr>
      <dsp:spPr>
        <a:xfrm>
          <a:off x="7524712" y="0"/>
          <a:ext cx="3420324" cy="44143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662" tIns="330200" rIns="266662" bIns="330200" numCol="1" spcCol="1270" anchor="t" anchorCtr="0">
          <a:noAutofit/>
        </a:bodyPr>
        <a:lstStyle/>
        <a:p>
          <a:pPr marL="0" lvl="0" indent="0" algn="l" defTabSz="1155700">
            <a:lnSpc>
              <a:spcPct val="90000"/>
            </a:lnSpc>
            <a:spcBef>
              <a:spcPct val="0"/>
            </a:spcBef>
            <a:spcAft>
              <a:spcPct val="35000"/>
            </a:spcAft>
            <a:buNone/>
          </a:pPr>
          <a:r>
            <a:rPr lang="en-US" sz="2600" kern="1200" dirty="0"/>
            <a:t>Implement an after school study program</a:t>
          </a:r>
        </a:p>
      </dsp:txBody>
      <dsp:txXfrm>
        <a:off x="7524712" y="1677454"/>
        <a:ext cx="3420324" cy="2648612"/>
      </dsp:txXfrm>
    </dsp:sp>
    <dsp:sp modelId="{DBA15B03-72A0-4BAB-958B-CA463B7E4BA9}">
      <dsp:nvSpPr>
        <dsp:cNvPr id="0" name=""/>
        <dsp:cNvSpPr/>
      </dsp:nvSpPr>
      <dsp:spPr>
        <a:xfrm>
          <a:off x="8572721" y="441435"/>
          <a:ext cx="1324306" cy="132430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248" tIns="12700" rIns="10324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766661" y="635375"/>
        <a:ext cx="936426" cy="936426"/>
      </dsp:txXfrm>
    </dsp:sp>
    <dsp:sp modelId="{EFDB0793-735E-4EA7-A99A-47DF71378FE6}">
      <dsp:nvSpPr>
        <dsp:cNvPr id="0" name=""/>
        <dsp:cNvSpPr/>
      </dsp:nvSpPr>
      <dsp:spPr>
        <a:xfrm>
          <a:off x="7524712" y="4414282"/>
          <a:ext cx="3420324"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4A3C4-C489-45DE-957B-78577980AE69}">
      <dsp:nvSpPr>
        <dsp:cNvPr id="0" name=""/>
        <dsp:cNvSpPr/>
      </dsp:nvSpPr>
      <dsp:spPr>
        <a:xfrm>
          <a:off x="1257413" y="1103909"/>
          <a:ext cx="1308013" cy="1308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17850B-5ACE-4D85-B68C-915F414E4782}">
      <dsp:nvSpPr>
        <dsp:cNvPr id="0" name=""/>
        <dsp:cNvSpPr/>
      </dsp:nvSpPr>
      <dsp:spPr>
        <a:xfrm>
          <a:off x="458071" y="2769918"/>
          <a:ext cx="290669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Use Real World Data</a:t>
          </a:r>
        </a:p>
      </dsp:txBody>
      <dsp:txXfrm>
        <a:off x="458071" y="2769918"/>
        <a:ext cx="2906697" cy="720000"/>
      </dsp:txXfrm>
    </dsp:sp>
    <dsp:sp modelId="{390ABB3C-13CF-4C89-832C-4C1A4FB11348}">
      <dsp:nvSpPr>
        <dsp:cNvPr id="0" name=""/>
        <dsp:cNvSpPr/>
      </dsp:nvSpPr>
      <dsp:spPr>
        <a:xfrm>
          <a:off x="4672782" y="1103909"/>
          <a:ext cx="1308013" cy="1308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93F83F-4D44-4A7A-B7FD-F30D0380B2F7}">
      <dsp:nvSpPr>
        <dsp:cNvPr id="0" name=""/>
        <dsp:cNvSpPr/>
      </dsp:nvSpPr>
      <dsp:spPr>
        <a:xfrm>
          <a:off x="3873440" y="2769918"/>
          <a:ext cx="290669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Increase Sample Size</a:t>
          </a:r>
        </a:p>
      </dsp:txBody>
      <dsp:txXfrm>
        <a:off x="3873440" y="2769918"/>
        <a:ext cx="2906697" cy="720000"/>
      </dsp:txXfrm>
    </dsp:sp>
    <dsp:sp modelId="{33296B42-F731-49EA-BCE5-759B69AA1409}">
      <dsp:nvSpPr>
        <dsp:cNvPr id="0" name=""/>
        <dsp:cNvSpPr/>
      </dsp:nvSpPr>
      <dsp:spPr>
        <a:xfrm>
          <a:off x="8088152" y="1103909"/>
          <a:ext cx="1308013" cy="13080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75A80-0CFC-4326-8F23-9EA2BBD9E7FE}">
      <dsp:nvSpPr>
        <dsp:cNvPr id="0" name=""/>
        <dsp:cNvSpPr/>
      </dsp:nvSpPr>
      <dsp:spPr>
        <a:xfrm>
          <a:off x="7288810" y="2769918"/>
          <a:ext cx="290669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Adjust based on educational institution</a:t>
          </a:r>
        </a:p>
      </dsp:txBody>
      <dsp:txXfrm>
        <a:off x="7288810" y="2769918"/>
        <a:ext cx="2906697"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ED1BD-D17E-4C52-AFB8-771BB4DA42A2}"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E49E2-D1AE-4535-9208-665B2B1F57CD}" type="slidenum">
              <a:rPr lang="en-US" smtClean="0"/>
              <a:t>‹#›</a:t>
            </a:fld>
            <a:endParaRPr lang="en-US"/>
          </a:p>
        </p:txBody>
      </p:sp>
    </p:spTree>
    <p:extLst>
      <p:ext uri="{BB962C8B-B14F-4D97-AF65-F5344CB8AC3E}">
        <p14:creationId xmlns:p14="http://schemas.microsoft.com/office/powerpoint/2010/main" val="2539908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presentation which will analyze factors that contribute to student success specifically on exams.</a:t>
            </a:r>
          </a:p>
          <a:p>
            <a:endParaRPr lang="en-US" dirty="0"/>
          </a:p>
        </p:txBody>
      </p:sp>
      <p:sp>
        <p:nvSpPr>
          <p:cNvPr id="4" name="Slide Number Placeholder 3"/>
          <p:cNvSpPr>
            <a:spLocks noGrp="1"/>
          </p:cNvSpPr>
          <p:nvPr>
            <p:ph type="sldNum" sz="quarter" idx="5"/>
          </p:nvPr>
        </p:nvSpPr>
        <p:spPr/>
        <p:txBody>
          <a:bodyPr/>
          <a:lstStyle/>
          <a:p>
            <a:fld id="{6BDE49E2-D1AE-4535-9208-665B2B1F57CD}" type="slidenum">
              <a:rPr lang="en-US" smtClean="0"/>
              <a:t>1</a:t>
            </a:fld>
            <a:endParaRPr lang="en-US"/>
          </a:p>
        </p:txBody>
      </p:sp>
    </p:spTree>
    <p:extLst>
      <p:ext uri="{BB962C8B-B14F-4D97-AF65-F5344CB8AC3E}">
        <p14:creationId xmlns:p14="http://schemas.microsoft.com/office/powerpoint/2010/main" val="1993031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9E2-D1AE-4535-9208-665B2B1F57CD}" type="slidenum">
              <a:rPr lang="en-US" smtClean="0"/>
              <a:t>10</a:t>
            </a:fld>
            <a:endParaRPr lang="en-US"/>
          </a:p>
        </p:txBody>
      </p:sp>
    </p:spTree>
    <p:extLst>
      <p:ext uri="{BB962C8B-B14F-4D97-AF65-F5344CB8AC3E}">
        <p14:creationId xmlns:p14="http://schemas.microsoft.com/office/powerpoint/2010/main" val="10246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may know, student success is of the utmost importance in any educational institution, so the goal of this project is to identify factors that most significantly contribute to exam scores to provide insights to help educators </a:t>
            </a:r>
            <a:r>
              <a:rPr lang="en-US" dirty="0" err="1"/>
              <a:t>impliment</a:t>
            </a:r>
            <a:r>
              <a:rPr lang="en-US" dirty="0"/>
              <a:t> targeted change to enhance student learning outcomes</a:t>
            </a:r>
          </a:p>
        </p:txBody>
      </p:sp>
      <p:sp>
        <p:nvSpPr>
          <p:cNvPr id="4" name="Slide Number Placeholder 3"/>
          <p:cNvSpPr>
            <a:spLocks noGrp="1"/>
          </p:cNvSpPr>
          <p:nvPr>
            <p:ph type="sldNum" sz="quarter" idx="5"/>
          </p:nvPr>
        </p:nvSpPr>
        <p:spPr/>
        <p:txBody>
          <a:bodyPr/>
          <a:lstStyle/>
          <a:p>
            <a:fld id="{6BDE49E2-D1AE-4535-9208-665B2B1F57CD}" type="slidenum">
              <a:rPr lang="en-US" smtClean="0"/>
              <a:t>2</a:t>
            </a:fld>
            <a:endParaRPr lang="en-US"/>
          </a:p>
        </p:txBody>
      </p:sp>
    </p:spTree>
    <p:extLst>
      <p:ext uri="{BB962C8B-B14F-4D97-AF65-F5344CB8AC3E}">
        <p14:creationId xmlns:p14="http://schemas.microsoft.com/office/powerpoint/2010/main" val="9443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identified 3 key stakeholders who will benefit from this information: school administrations who will seek these insights to meet performance benchmarks, parents who want to know how they can help support their </a:t>
            </a:r>
            <a:r>
              <a:rPr lang="en-US" dirty="0" err="1"/>
              <a:t>childs</a:t>
            </a:r>
            <a:r>
              <a:rPr lang="en-US" dirty="0"/>
              <a:t> academic growth, and students themselves who are interested in recognizing habits, environments and support systems that can help them achieve their full academic potential</a:t>
            </a:r>
          </a:p>
        </p:txBody>
      </p:sp>
      <p:sp>
        <p:nvSpPr>
          <p:cNvPr id="4" name="Slide Number Placeholder 3"/>
          <p:cNvSpPr>
            <a:spLocks noGrp="1"/>
          </p:cNvSpPr>
          <p:nvPr>
            <p:ph type="sldNum" sz="quarter" idx="5"/>
          </p:nvPr>
        </p:nvSpPr>
        <p:spPr/>
        <p:txBody>
          <a:bodyPr/>
          <a:lstStyle/>
          <a:p>
            <a:fld id="{6BDE49E2-D1AE-4535-9208-665B2B1F57CD}" type="slidenum">
              <a:rPr lang="en-US" smtClean="0"/>
              <a:t>3</a:t>
            </a:fld>
            <a:endParaRPr lang="en-US"/>
          </a:p>
        </p:txBody>
      </p:sp>
    </p:spTree>
    <p:extLst>
      <p:ext uri="{BB962C8B-B14F-4D97-AF65-F5344CB8AC3E}">
        <p14:creationId xmlns:p14="http://schemas.microsoft.com/office/powerpoint/2010/main" val="2264351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I collected data from Kaggle by using a dataset entitled Student Performance Factors which includes over 6000 student records across 20 categorical and numerical variables.</a:t>
            </a:r>
          </a:p>
        </p:txBody>
      </p:sp>
      <p:sp>
        <p:nvSpPr>
          <p:cNvPr id="4" name="Slide Number Placeholder 3"/>
          <p:cNvSpPr>
            <a:spLocks noGrp="1"/>
          </p:cNvSpPr>
          <p:nvPr>
            <p:ph type="sldNum" sz="quarter" idx="5"/>
          </p:nvPr>
        </p:nvSpPr>
        <p:spPr/>
        <p:txBody>
          <a:bodyPr/>
          <a:lstStyle/>
          <a:p>
            <a:fld id="{6BDE49E2-D1AE-4535-9208-665B2B1F57CD}" type="slidenum">
              <a:rPr lang="en-US" smtClean="0"/>
              <a:t>4</a:t>
            </a:fld>
            <a:endParaRPr lang="en-US"/>
          </a:p>
        </p:txBody>
      </p:sp>
    </p:spTree>
    <p:extLst>
      <p:ext uri="{BB962C8B-B14F-4D97-AF65-F5344CB8AC3E}">
        <p14:creationId xmlns:p14="http://schemas.microsoft.com/office/powerpoint/2010/main" val="244889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conducted an exploratory data analysis in which I removed 3 columns filled with missing categorical data and rather than making inferences that may skew modeling results, completely removed the columns from the dataset. I then created boxplots to identify outliers and distribution charts to understand outliers in the dataset where I found 3 columns with “outliers’ identified however, after further analysis realized that the data just had a skewness in distribution. Because of this, I decided to leave the outliers as is in the dataset as they may contribute to modeling results. Finally, I created dummy variables through one-hot encoding to transform categorical features into numerical features that can be used for modeling purposes.</a:t>
            </a:r>
          </a:p>
          <a:p>
            <a:endParaRPr lang="en-US" dirty="0"/>
          </a:p>
        </p:txBody>
      </p:sp>
      <p:sp>
        <p:nvSpPr>
          <p:cNvPr id="4" name="Slide Number Placeholder 3"/>
          <p:cNvSpPr>
            <a:spLocks noGrp="1"/>
          </p:cNvSpPr>
          <p:nvPr>
            <p:ph type="sldNum" sz="quarter" idx="5"/>
          </p:nvPr>
        </p:nvSpPr>
        <p:spPr/>
        <p:txBody>
          <a:bodyPr/>
          <a:lstStyle/>
          <a:p>
            <a:fld id="{6BDE49E2-D1AE-4535-9208-665B2B1F57CD}" type="slidenum">
              <a:rPr lang="en-US" smtClean="0"/>
              <a:t>5</a:t>
            </a:fld>
            <a:endParaRPr lang="en-US"/>
          </a:p>
        </p:txBody>
      </p:sp>
    </p:spTree>
    <p:extLst>
      <p:ext uri="{BB962C8B-B14F-4D97-AF65-F5344CB8AC3E}">
        <p14:creationId xmlns:p14="http://schemas.microsoft.com/office/powerpoint/2010/main" val="42463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created a correlation matrix of all features to identify preliminary relationships within the data. I found that hours studied and attendance most correlated to exam score.</a:t>
            </a:r>
          </a:p>
        </p:txBody>
      </p:sp>
      <p:sp>
        <p:nvSpPr>
          <p:cNvPr id="4" name="Slide Number Placeholder 3"/>
          <p:cNvSpPr>
            <a:spLocks noGrp="1"/>
          </p:cNvSpPr>
          <p:nvPr>
            <p:ph type="sldNum" sz="quarter" idx="5"/>
          </p:nvPr>
        </p:nvSpPr>
        <p:spPr/>
        <p:txBody>
          <a:bodyPr/>
          <a:lstStyle/>
          <a:p>
            <a:fld id="{6BDE49E2-D1AE-4535-9208-665B2B1F57CD}" type="slidenum">
              <a:rPr lang="en-US" smtClean="0"/>
              <a:t>6</a:t>
            </a:fld>
            <a:endParaRPr lang="en-US"/>
          </a:p>
        </p:txBody>
      </p:sp>
    </p:spTree>
    <p:extLst>
      <p:ext uri="{BB962C8B-B14F-4D97-AF65-F5344CB8AC3E}">
        <p14:creationId xmlns:p14="http://schemas.microsoft.com/office/powerpoint/2010/main" val="2036614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selected 3 models to test with the data which are linear regression to identify linear relationships within the data, random forest classifier to identify non-linear relationships as well as gradient boosting to identify more complex non-linear relationships that random forest may miss</a:t>
            </a:r>
          </a:p>
          <a:p>
            <a:endParaRPr lang="en-US" dirty="0"/>
          </a:p>
        </p:txBody>
      </p:sp>
      <p:sp>
        <p:nvSpPr>
          <p:cNvPr id="4" name="Slide Number Placeholder 3"/>
          <p:cNvSpPr>
            <a:spLocks noGrp="1"/>
          </p:cNvSpPr>
          <p:nvPr>
            <p:ph type="sldNum" sz="quarter" idx="5"/>
          </p:nvPr>
        </p:nvSpPr>
        <p:spPr/>
        <p:txBody>
          <a:bodyPr/>
          <a:lstStyle/>
          <a:p>
            <a:fld id="{6BDE49E2-D1AE-4535-9208-665B2B1F57CD}" type="slidenum">
              <a:rPr lang="en-US" smtClean="0"/>
              <a:t>7</a:t>
            </a:fld>
            <a:endParaRPr lang="en-US"/>
          </a:p>
        </p:txBody>
      </p:sp>
    </p:spTree>
    <p:extLst>
      <p:ext uri="{BB962C8B-B14F-4D97-AF65-F5344CB8AC3E}">
        <p14:creationId xmlns:p14="http://schemas.microsoft.com/office/powerpoint/2010/main" val="325388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also selected 3 evaluation metrics to evaluate each model. I will use MAE R^2 score RMSE Root Mean Squared Error </a:t>
            </a:r>
          </a:p>
        </p:txBody>
      </p:sp>
      <p:sp>
        <p:nvSpPr>
          <p:cNvPr id="4" name="Slide Number Placeholder 3"/>
          <p:cNvSpPr>
            <a:spLocks noGrp="1"/>
          </p:cNvSpPr>
          <p:nvPr>
            <p:ph type="sldNum" sz="quarter" idx="5"/>
          </p:nvPr>
        </p:nvSpPr>
        <p:spPr/>
        <p:txBody>
          <a:bodyPr/>
          <a:lstStyle/>
          <a:p>
            <a:fld id="{6BDE49E2-D1AE-4535-9208-665B2B1F57CD}" type="slidenum">
              <a:rPr lang="en-US" smtClean="0"/>
              <a:t>8</a:t>
            </a:fld>
            <a:endParaRPr lang="en-US"/>
          </a:p>
        </p:txBody>
      </p:sp>
    </p:spTree>
    <p:extLst>
      <p:ext uri="{BB962C8B-B14F-4D97-AF65-F5344CB8AC3E}">
        <p14:creationId xmlns:p14="http://schemas.microsoft.com/office/powerpoint/2010/main" val="2249653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9E2-D1AE-4535-9208-665B2B1F57CD}" type="slidenum">
              <a:rPr lang="en-US" smtClean="0"/>
              <a:t>9</a:t>
            </a:fld>
            <a:endParaRPr lang="en-US"/>
          </a:p>
        </p:txBody>
      </p:sp>
    </p:spTree>
    <p:extLst>
      <p:ext uri="{BB962C8B-B14F-4D97-AF65-F5344CB8AC3E}">
        <p14:creationId xmlns:p14="http://schemas.microsoft.com/office/powerpoint/2010/main" val="1102815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97056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4/6/2025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4186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4/6/2025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69177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73717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4/6/2025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64085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64400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4/6/2025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7931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4/6/2025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03699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4/6/2025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2158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4/6/2025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3376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4/6/2025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87287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4/6/2025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54401604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706725-8FC5-BB7A-9D0C-CC094129B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Floating Numbers And Letters On Top Of A Book">
            <a:extLst>
              <a:ext uri="{FF2B5EF4-FFF2-40B4-BE49-F238E27FC236}">
                <a16:creationId xmlns:a16="http://schemas.microsoft.com/office/drawing/2014/main" id="{C75FF819-7DEE-EAB7-CA5C-C98D69AAA7FC}"/>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r="-1" b="283"/>
          <a:stretch/>
        </p:blipFill>
        <p:spPr>
          <a:xfrm>
            <a:off x="20" y="10"/>
            <a:ext cx="12191980" cy="6857990"/>
          </a:xfrm>
          <a:prstGeom prst="rect">
            <a:avLst/>
          </a:prstGeom>
        </p:spPr>
      </p:pic>
      <p:sp>
        <p:nvSpPr>
          <p:cNvPr id="11" name="Frame 10">
            <a:extLst>
              <a:ext uri="{FF2B5EF4-FFF2-40B4-BE49-F238E27FC236}">
                <a16:creationId xmlns:a16="http://schemas.microsoft.com/office/drawing/2014/main" id="{F1AEBCE6-8DF5-F2BA-CA6D-95B225541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722" y="2285999"/>
            <a:ext cx="2540000" cy="2286000"/>
          </a:xfrm>
          <a:prstGeom prst="frame">
            <a:avLst>
              <a:gd name="adj1" fmla="val 8000"/>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FAC16B-C2FF-1C2A-3585-DCF382D3844C}"/>
              </a:ext>
            </a:extLst>
          </p:cNvPr>
          <p:cNvSpPr>
            <a:spLocks noGrp="1"/>
          </p:cNvSpPr>
          <p:nvPr>
            <p:ph type="ctrTitle"/>
          </p:nvPr>
        </p:nvSpPr>
        <p:spPr>
          <a:xfrm>
            <a:off x="7958833" y="1914053"/>
            <a:ext cx="3445923" cy="2104212"/>
          </a:xfrm>
        </p:spPr>
        <p:txBody>
          <a:bodyPr>
            <a:normAutofit/>
          </a:bodyPr>
          <a:lstStyle/>
          <a:p>
            <a:pPr algn="l"/>
            <a:r>
              <a:rPr lang="en-US" sz="3000">
                <a:solidFill>
                  <a:srgbClr val="FFFFFF"/>
                </a:solidFill>
              </a:rPr>
              <a:t>Factors that Contribute to Student Success on Exams</a:t>
            </a:r>
          </a:p>
        </p:txBody>
      </p:sp>
      <p:sp>
        <p:nvSpPr>
          <p:cNvPr id="3" name="Subtitle 2">
            <a:extLst>
              <a:ext uri="{FF2B5EF4-FFF2-40B4-BE49-F238E27FC236}">
                <a16:creationId xmlns:a16="http://schemas.microsoft.com/office/drawing/2014/main" id="{859F9C0C-895D-6D4E-1C0B-AD75ED014B4F}"/>
              </a:ext>
            </a:extLst>
          </p:cNvPr>
          <p:cNvSpPr>
            <a:spLocks noGrp="1"/>
          </p:cNvSpPr>
          <p:nvPr>
            <p:ph type="subTitle" idx="1"/>
          </p:nvPr>
        </p:nvSpPr>
        <p:spPr>
          <a:xfrm>
            <a:off x="7958832" y="4117660"/>
            <a:ext cx="3485193" cy="1286297"/>
          </a:xfrm>
        </p:spPr>
        <p:txBody>
          <a:bodyPr>
            <a:normAutofit/>
          </a:bodyPr>
          <a:lstStyle/>
          <a:p>
            <a:pPr algn="l"/>
            <a:r>
              <a:rPr lang="en-US">
                <a:solidFill>
                  <a:srgbClr val="FFFFFF"/>
                </a:solidFill>
              </a:rPr>
              <a:t>By Christina Vosnak</a:t>
            </a:r>
          </a:p>
        </p:txBody>
      </p:sp>
      <p:pic>
        <p:nvPicPr>
          <p:cNvPr id="30" name="Audio 29">
            <a:hlinkClick r:id="" action="ppaction://media"/>
            <a:extLst>
              <a:ext uri="{FF2B5EF4-FFF2-40B4-BE49-F238E27FC236}">
                <a16:creationId xmlns:a16="http://schemas.microsoft.com/office/drawing/2014/main" id="{B071C12C-0234-D8CE-1B1E-1F6313144088}"/>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0253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761"/>
    </mc:Choice>
    <mc:Fallback>
      <p:transition spd="slow" advTm="7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100000">
                <p:cTn id="15" repeatCount="indefinite"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30"/>
                </p:tgtEl>
              </p:cMediaNode>
            </p:audio>
          </p:childTnLst>
        </p:cTn>
      </p:par>
    </p:tnLst>
  </p:timing>
  <p:extLst>
    <p:ext uri="{E180D4A7-C9FB-4DFB-919C-405C955672EB}">
      <p14:showEvtLst xmlns:p14="http://schemas.microsoft.com/office/powerpoint/2010/main">
        <p14:playEvt time="123" objId="4"/>
        <p14:stopEvt time="7696"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7EC9-D578-C172-B0C9-62DDCA87C667}"/>
              </a:ext>
            </a:extLst>
          </p:cNvPr>
          <p:cNvSpPr>
            <a:spLocks noGrp="1"/>
          </p:cNvSpPr>
          <p:nvPr>
            <p:ph type="title"/>
          </p:nvPr>
        </p:nvSpPr>
        <p:spPr/>
        <p:txBody>
          <a:bodyPr/>
          <a:lstStyle/>
          <a:p>
            <a:r>
              <a:rPr lang="en-US" dirty="0"/>
              <a:t>Top 3 Features</a:t>
            </a:r>
          </a:p>
        </p:txBody>
      </p:sp>
      <p:pic>
        <p:nvPicPr>
          <p:cNvPr id="4" name="Picture 3" descr="A screenshot of a computer&#10;&#10;AI-generated content may be incorrect.">
            <a:extLst>
              <a:ext uri="{FF2B5EF4-FFF2-40B4-BE49-F238E27FC236}">
                <a16:creationId xmlns:a16="http://schemas.microsoft.com/office/drawing/2014/main" id="{7DBF4BF8-1F3E-9BBE-E7D6-5B13855EE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648" y="1378644"/>
            <a:ext cx="5841301" cy="1537882"/>
          </a:xfrm>
          <a:prstGeom prst="rect">
            <a:avLst/>
          </a:prstGeom>
        </p:spPr>
      </p:pic>
      <p:pic>
        <p:nvPicPr>
          <p:cNvPr id="5" name="Picture 4" descr="A red and white bar graph&#10;&#10;AI-generated content may be incorrect.">
            <a:extLst>
              <a:ext uri="{FF2B5EF4-FFF2-40B4-BE49-F238E27FC236}">
                <a16:creationId xmlns:a16="http://schemas.microsoft.com/office/drawing/2014/main" id="{6940D7E5-AB9B-F5B6-867C-715DE1DF06A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7170" y="3383441"/>
            <a:ext cx="4829908" cy="2994955"/>
          </a:xfrm>
          <a:prstGeom prst="rect">
            <a:avLst/>
          </a:prstGeom>
          <a:noFill/>
          <a:ln>
            <a:noFill/>
          </a:ln>
        </p:spPr>
      </p:pic>
      <p:pic>
        <p:nvPicPr>
          <p:cNvPr id="6" name="Picture 5">
            <a:extLst>
              <a:ext uri="{FF2B5EF4-FFF2-40B4-BE49-F238E27FC236}">
                <a16:creationId xmlns:a16="http://schemas.microsoft.com/office/drawing/2014/main" id="{A5D72DB8-D3F5-5883-291E-25937688AAB2}"/>
              </a:ext>
            </a:extLst>
          </p:cNvPr>
          <p:cNvPicPr>
            <a:picLocks noChangeAspect="1"/>
          </p:cNvPicPr>
          <p:nvPr/>
        </p:nvPicPr>
        <p:blipFill>
          <a:blip r:embed="rId7"/>
          <a:stretch>
            <a:fillRect/>
          </a:stretch>
        </p:blipFill>
        <p:spPr>
          <a:xfrm>
            <a:off x="7033846" y="548640"/>
            <a:ext cx="4443046" cy="2755814"/>
          </a:xfrm>
          <a:prstGeom prst="rect">
            <a:avLst/>
          </a:prstGeom>
        </p:spPr>
      </p:pic>
      <p:pic>
        <p:nvPicPr>
          <p:cNvPr id="1026" name="Picture 2">
            <a:extLst>
              <a:ext uri="{FF2B5EF4-FFF2-40B4-BE49-F238E27FC236}">
                <a16:creationId xmlns:a16="http://schemas.microsoft.com/office/drawing/2014/main" id="{A8BBF9C2-C541-AE0B-E843-55E4D9F9CA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6736" y="3587536"/>
            <a:ext cx="4710156" cy="2921489"/>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4DC51794-E886-EA98-504C-8C8C795089B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3123703"/>
      </p:ext>
    </p:extLst>
  </p:cSld>
  <p:clrMapOvr>
    <a:masterClrMapping/>
  </p:clrMapOvr>
  <mc:AlternateContent xmlns:mc="http://schemas.openxmlformats.org/markup-compatibility/2006">
    <mc:Choice xmlns:p14="http://schemas.microsoft.com/office/powerpoint/2010/main" Requires="p14">
      <p:transition spd="slow" p14:dur="2000" advTm="95466"/>
    </mc:Choice>
    <mc:Fallback>
      <p:transition spd="slow" advTm="95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7A8F8-1856-2ED3-D748-2388D87E85D0}"/>
              </a:ext>
            </a:extLst>
          </p:cNvPr>
          <p:cNvSpPr>
            <a:spLocks noGrp="1"/>
          </p:cNvSpPr>
          <p:nvPr>
            <p:ph type="title"/>
          </p:nvPr>
        </p:nvSpPr>
        <p:spPr>
          <a:xfrm>
            <a:off x="612648" y="548640"/>
            <a:ext cx="10945037" cy="1133856"/>
          </a:xfrm>
        </p:spPr>
        <p:txBody>
          <a:bodyPr anchor="t">
            <a:normAutofit/>
          </a:bodyPr>
          <a:lstStyle/>
          <a:p>
            <a:r>
              <a:rPr lang="en-US" dirty="0"/>
              <a:t>Conclusions</a:t>
            </a:r>
          </a:p>
        </p:txBody>
      </p:sp>
      <p:graphicFrame>
        <p:nvGraphicFramePr>
          <p:cNvPr id="5" name="Content Placeholder 2">
            <a:extLst>
              <a:ext uri="{FF2B5EF4-FFF2-40B4-BE49-F238E27FC236}">
                <a16:creationId xmlns:a16="http://schemas.microsoft.com/office/drawing/2014/main" id="{8299D2BB-82FD-F02F-FC75-C5E5816405DE}"/>
              </a:ext>
            </a:extLst>
          </p:cNvPr>
          <p:cNvGraphicFramePr>
            <a:graphicFrameLocks noGrp="1"/>
          </p:cNvGraphicFramePr>
          <p:nvPr>
            <p:ph idx="1"/>
            <p:extLst>
              <p:ext uri="{D42A27DB-BD31-4B8C-83A1-F6EECF244321}">
                <p14:modId xmlns:p14="http://schemas.microsoft.com/office/powerpoint/2010/main" val="3891550236"/>
              </p:ext>
            </p:extLst>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5E7C5103-7725-4A8E-0DA1-E3BCBCB5350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47285505"/>
      </p:ext>
    </p:extLst>
  </p:cSld>
  <p:clrMapOvr>
    <a:masterClrMapping/>
  </p:clrMapOvr>
  <mc:AlternateContent xmlns:mc="http://schemas.openxmlformats.org/markup-compatibility/2006">
    <mc:Choice xmlns:p14="http://schemas.microsoft.com/office/powerpoint/2010/main" Requires="p14">
      <p:transition spd="slow" p14:dur="2000" advTm="24199"/>
    </mc:Choice>
    <mc:Fallback>
      <p:transition spd="slow" advTm="24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21A5-1603-AFC4-EAFB-E639C509C90F}"/>
              </a:ext>
            </a:extLst>
          </p:cNvPr>
          <p:cNvSpPr>
            <a:spLocks noGrp="1"/>
          </p:cNvSpPr>
          <p:nvPr>
            <p:ph type="title"/>
          </p:nvPr>
        </p:nvSpPr>
        <p:spPr/>
        <p:txBody>
          <a:bodyPr/>
          <a:lstStyle/>
          <a:p>
            <a:r>
              <a:rPr lang="en-US" dirty="0"/>
              <a:t>Further Research</a:t>
            </a:r>
          </a:p>
        </p:txBody>
      </p:sp>
      <p:graphicFrame>
        <p:nvGraphicFramePr>
          <p:cNvPr id="5" name="Content Placeholder 2">
            <a:extLst>
              <a:ext uri="{FF2B5EF4-FFF2-40B4-BE49-F238E27FC236}">
                <a16:creationId xmlns:a16="http://schemas.microsoft.com/office/drawing/2014/main" id="{CBF3D38E-CA48-5072-EA14-E08BA155BBBD}"/>
              </a:ext>
            </a:extLst>
          </p:cNvPr>
          <p:cNvGraphicFramePr>
            <a:graphicFrameLocks noGrp="1"/>
          </p:cNvGraphicFramePr>
          <p:nvPr>
            <p:ph idx="1"/>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46D036A-3094-0724-DB8A-E89DAB359C9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6447736"/>
      </p:ext>
    </p:extLst>
  </p:cSld>
  <p:clrMapOvr>
    <a:masterClrMapping/>
  </p:clrMapOvr>
  <mc:AlternateContent xmlns:mc="http://schemas.openxmlformats.org/markup-compatibility/2006">
    <mc:Choice xmlns:p14="http://schemas.microsoft.com/office/powerpoint/2010/main" Requires="p14">
      <p:transition spd="slow" p14:dur="2000" advTm="47085"/>
    </mc:Choice>
    <mc:Fallback>
      <p:transition spd="slow" advTm="47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8B02F-3FA6-A986-5C67-D6D50996A834}"/>
              </a:ext>
            </a:extLst>
          </p:cNvPr>
          <p:cNvSpPr>
            <a:spLocks noGrp="1"/>
          </p:cNvSpPr>
          <p:nvPr>
            <p:ph type="title"/>
          </p:nvPr>
        </p:nvSpPr>
        <p:spPr>
          <a:xfrm>
            <a:off x="612648" y="1114923"/>
            <a:ext cx="4621553" cy="1360728"/>
          </a:xfrm>
        </p:spPr>
        <p:txBody>
          <a:bodyPr anchor="b">
            <a:normAutofit/>
          </a:bodyPr>
          <a:lstStyle/>
          <a:p>
            <a:r>
              <a:rPr lang="en-US" dirty="0"/>
              <a:t>Business Problem</a:t>
            </a:r>
          </a:p>
        </p:txBody>
      </p:sp>
      <p:sp>
        <p:nvSpPr>
          <p:cNvPr id="3" name="Content Placeholder 2">
            <a:extLst>
              <a:ext uri="{FF2B5EF4-FFF2-40B4-BE49-F238E27FC236}">
                <a16:creationId xmlns:a16="http://schemas.microsoft.com/office/drawing/2014/main" id="{16C1817D-E991-6B7F-9886-6DA9E573A7BA}"/>
              </a:ext>
            </a:extLst>
          </p:cNvPr>
          <p:cNvSpPr>
            <a:spLocks noGrp="1"/>
          </p:cNvSpPr>
          <p:nvPr>
            <p:ph idx="1"/>
          </p:nvPr>
        </p:nvSpPr>
        <p:spPr>
          <a:xfrm>
            <a:off x="612648" y="2584058"/>
            <a:ext cx="4621553" cy="3159018"/>
          </a:xfrm>
        </p:spPr>
        <p:txBody>
          <a:bodyPr>
            <a:normAutofit/>
          </a:bodyPr>
          <a:lstStyle/>
          <a:p>
            <a:pPr lvl="1"/>
            <a:r>
              <a:rPr lang="en-US" dirty="0">
                <a:effectLst/>
                <a:latin typeface="Aptos" panose="020B0004020202020204" pitchFamily="34" charset="0"/>
                <a:ea typeface="Aptos" panose="020B0004020202020204" pitchFamily="34" charset="0"/>
                <a:cs typeface="Times New Roman" panose="02020603050405020304" pitchFamily="18" charset="0"/>
              </a:rPr>
              <a:t>Student success is of the utmost importance in any educational institution</a:t>
            </a:r>
          </a:p>
          <a:p>
            <a:pPr lvl="1"/>
            <a:r>
              <a:rPr lang="en-US" b="1" u="sng" dirty="0">
                <a:latin typeface="Aptos" panose="020B0004020202020204" pitchFamily="34" charset="0"/>
                <a:cs typeface="Times New Roman" panose="02020603050405020304" pitchFamily="18" charset="0"/>
              </a:rPr>
              <a:t>Goal:</a:t>
            </a:r>
            <a:r>
              <a:rPr lang="en-US" dirty="0">
                <a:latin typeface="Aptos" panose="020B0004020202020204" pitchFamily="34" charset="0"/>
                <a:cs typeface="Times New Roman" panose="02020603050405020304" pitchFamily="18" charset="0"/>
              </a:rPr>
              <a:t> to identify factors that most significantly contribute to exam scores</a:t>
            </a:r>
            <a:endParaRPr lang="en-US" dirty="0"/>
          </a:p>
        </p:txBody>
      </p:sp>
      <p:pic>
        <p:nvPicPr>
          <p:cNvPr id="7" name="Graphic 6" descr="Classroom">
            <a:extLst>
              <a:ext uri="{FF2B5EF4-FFF2-40B4-BE49-F238E27FC236}">
                <a16:creationId xmlns:a16="http://schemas.microsoft.com/office/drawing/2014/main" id="{515FD530-7EFA-BE54-180D-B138AE9F5E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96074" y="1114923"/>
            <a:ext cx="4628153" cy="4628153"/>
          </a:xfrm>
          <a:prstGeom prst="rect">
            <a:avLst/>
          </a:prstGeom>
        </p:spPr>
      </p:pic>
      <p:pic>
        <p:nvPicPr>
          <p:cNvPr id="27" name="Audio 26">
            <a:hlinkClick r:id="" action="ppaction://media"/>
            <a:extLst>
              <a:ext uri="{FF2B5EF4-FFF2-40B4-BE49-F238E27FC236}">
                <a16:creationId xmlns:a16="http://schemas.microsoft.com/office/drawing/2014/main" id="{ECFCEB4A-7ECC-6AE4-FD7F-446A22DBA10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2937907"/>
      </p:ext>
    </p:extLst>
  </p:cSld>
  <p:clrMapOvr>
    <a:masterClrMapping/>
  </p:clrMapOvr>
  <mc:AlternateContent xmlns:mc="http://schemas.openxmlformats.org/markup-compatibility/2006">
    <mc:Choice xmlns:p14="http://schemas.microsoft.com/office/powerpoint/2010/main" Requires="p14">
      <p:transition spd="slow" p14:dur="2000" advTm="17362"/>
    </mc:Choice>
    <mc:Fallback>
      <p:transition spd="slow" advTm="17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029D60-449F-2E7F-E8E5-65530D35C7C7}"/>
              </a:ext>
            </a:extLst>
          </p:cNvPr>
          <p:cNvSpPr>
            <a:spLocks noGrp="1"/>
          </p:cNvSpPr>
          <p:nvPr>
            <p:ph type="title"/>
          </p:nvPr>
        </p:nvSpPr>
        <p:spPr>
          <a:xfrm>
            <a:off x="1524000" y="548640"/>
            <a:ext cx="9160475" cy="1132258"/>
          </a:xfrm>
        </p:spPr>
        <p:txBody>
          <a:bodyPr anchor="ctr">
            <a:normAutofit/>
          </a:bodyPr>
          <a:lstStyle/>
          <a:p>
            <a:pPr algn="ctr"/>
            <a:r>
              <a:rPr lang="en-US"/>
              <a:t>Key Stakeholders</a:t>
            </a:r>
          </a:p>
        </p:txBody>
      </p:sp>
      <p:graphicFrame>
        <p:nvGraphicFramePr>
          <p:cNvPr id="5" name="Content Placeholder 2">
            <a:extLst>
              <a:ext uri="{FF2B5EF4-FFF2-40B4-BE49-F238E27FC236}">
                <a16:creationId xmlns:a16="http://schemas.microsoft.com/office/drawing/2014/main" id="{9D962D05-6B5E-1C0B-AC9C-2D1952269228}"/>
              </a:ext>
            </a:extLst>
          </p:cNvPr>
          <p:cNvGraphicFramePr>
            <a:graphicFrameLocks noGrp="1"/>
          </p:cNvGraphicFramePr>
          <p:nvPr>
            <p:ph idx="1"/>
            <p:extLst>
              <p:ext uri="{D42A27DB-BD31-4B8C-83A1-F6EECF244321}">
                <p14:modId xmlns:p14="http://schemas.microsoft.com/office/powerpoint/2010/main" val="3180239188"/>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0" name="Audio 29">
            <a:hlinkClick r:id="" action="ppaction://media"/>
            <a:extLst>
              <a:ext uri="{FF2B5EF4-FFF2-40B4-BE49-F238E27FC236}">
                <a16:creationId xmlns:a16="http://schemas.microsoft.com/office/drawing/2014/main" id="{CABCA753-E566-B462-CC5A-EDE06206705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459261"/>
      </p:ext>
    </p:extLst>
  </p:cSld>
  <p:clrMapOvr>
    <a:masterClrMapping/>
  </p:clrMapOvr>
  <mc:AlternateContent xmlns:mc="http://schemas.openxmlformats.org/markup-compatibility/2006">
    <mc:Choice xmlns:p14="http://schemas.microsoft.com/office/powerpoint/2010/main" Requires="p14">
      <p:transition spd="slow" p14:dur="2000" advTm="22171"/>
    </mc:Choice>
    <mc:Fallback>
      <p:transition spd="slow" advTm="22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65DF5-2EFE-1272-89C3-5EC6D3B717A9}"/>
              </a:ext>
            </a:extLst>
          </p:cNvPr>
          <p:cNvSpPr>
            <a:spLocks noGrp="1"/>
          </p:cNvSpPr>
          <p:nvPr>
            <p:ph type="title"/>
          </p:nvPr>
        </p:nvSpPr>
        <p:spPr>
          <a:xfrm>
            <a:off x="612648" y="600075"/>
            <a:ext cx="6035040" cy="1529932"/>
          </a:xfrm>
        </p:spPr>
        <p:txBody>
          <a:bodyPr anchor="b">
            <a:normAutofit/>
          </a:bodyPr>
          <a:lstStyle/>
          <a:p>
            <a:r>
              <a:rPr lang="en-US" dirty="0"/>
              <a:t>Data Collection</a:t>
            </a:r>
          </a:p>
        </p:txBody>
      </p:sp>
      <p:sp>
        <p:nvSpPr>
          <p:cNvPr id="3" name="Content Placeholder 2">
            <a:extLst>
              <a:ext uri="{FF2B5EF4-FFF2-40B4-BE49-F238E27FC236}">
                <a16:creationId xmlns:a16="http://schemas.microsoft.com/office/drawing/2014/main" id="{3DC0EEC4-A331-4F21-D779-3AD301728350}"/>
              </a:ext>
            </a:extLst>
          </p:cNvPr>
          <p:cNvSpPr>
            <a:spLocks noGrp="1"/>
          </p:cNvSpPr>
          <p:nvPr>
            <p:ph idx="1"/>
          </p:nvPr>
        </p:nvSpPr>
        <p:spPr>
          <a:xfrm>
            <a:off x="612648" y="2212848"/>
            <a:ext cx="6035040" cy="4096512"/>
          </a:xfrm>
        </p:spPr>
        <p:txBody>
          <a:bodyPr>
            <a:normAutofit/>
          </a:bodyPr>
          <a:lstStyle/>
          <a:p>
            <a:r>
              <a:rPr lang="en-US" sz="1800" dirty="0"/>
              <a:t>Student Performance Factors Dataset</a:t>
            </a:r>
          </a:p>
          <a:p>
            <a:pPr lvl="1"/>
            <a:r>
              <a:rPr lang="en-US" dirty="0"/>
              <a:t>6000+ Student Records</a:t>
            </a:r>
          </a:p>
          <a:p>
            <a:pPr lvl="1"/>
            <a:r>
              <a:rPr lang="en-US" dirty="0"/>
              <a:t>Categorical and Numerical Variables</a:t>
            </a:r>
          </a:p>
        </p:txBody>
      </p:sp>
      <p:pic>
        <p:nvPicPr>
          <p:cNvPr id="5" name="Picture 4" descr="Different numbers in 3D">
            <a:extLst>
              <a:ext uri="{FF2B5EF4-FFF2-40B4-BE49-F238E27FC236}">
                <a16:creationId xmlns:a16="http://schemas.microsoft.com/office/drawing/2014/main" id="{6EB47EBD-D75A-E065-CD88-2ECDD3BC185C}"/>
              </a:ext>
            </a:extLst>
          </p:cNvPr>
          <p:cNvPicPr>
            <a:picLocks noChangeAspect="1"/>
          </p:cNvPicPr>
          <p:nvPr/>
        </p:nvPicPr>
        <p:blipFill>
          <a:blip r:embed="rId5"/>
          <a:srcRect l="33121" r="27129"/>
          <a:stretch/>
        </p:blipFill>
        <p:spPr>
          <a:xfrm>
            <a:off x="7345680" y="10"/>
            <a:ext cx="4846320" cy="6857990"/>
          </a:xfrm>
          <a:prstGeom prst="rect">
            <a:avLst/>
          </a:prstGeom>
        </p:spPr>
      </p:pic>
      <p:pic>
        <p:nvPicPr>
          <p:cNvPr id="18" name="Audio 17">
            <a:hlinkClick r:id="" action="ppaction://media"/>
            <a:extLst>
              <a:ext uri="{FF2B5EF4-FFF2-40B4-BE49-F238E27FC236}">
                <a16:creationId xmlns:a16="http://schemas.microsoft.com/office/drawing/2014/main" id="{A14B34E5-292A-0C92-4BF3-7563A914164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2105093"/>
      </p:ext>
    </p:extLst>
  </p:cSld>
  <p:clrMapOvr>
    <a:masterClrMapping/>
  </p:clrMapOvr>
  <mc:AlternateContent xmlns:mc="http://schemas.openxmlformats.org/markup-compatibility/2006">
    <mc:Choice xmlns:p14="http://schemas.microsoft.com/office/powerpoint/2010/main" Requires="p14">
      <p:transition spd="slow" p14:dur="2000" advTm="13414"/>
    </mc:Choice>
    <mc:Fallback>
      <p:transition spd="slow" advTm="13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ACAA-7FEB-55C6-59A7-22314DF5DDF1}"/>
              </a:ext>
            </a:extLst>
          </p:cNvPr>
          <p:cNvSpPr>
            <a:spLocks noGrp="1"/>
          </p:cNvSpPr>
          <p:nvPr>
            <p:ph type="title"/>
          </p:nvPr>
        </p:nvSpPr>
        <p:spPr/>
        <p:txBody>
          <a:bodyPr/>
          <a:lstStyle/>
          <a:p>
            <a:r>
              <a:rPr lang="en-US" dirty="0"/>
              <a:t>Exploratory Data Analysis</a:t>
            </a:r>
          </a:p>
        </p:txBody>
      </p:sp>
      <p:graphicFrame>
        <p:nvGraphicFramePr>
          <p:cNvPr id="5" name="Content Placeholder 2">
            <a:extLst>
              <a:ext uri="{FF2B5EF4-FFF2-40B4-BE49-F238E27FC236}">
                <a16:creationId xmlns:a16="http://schemas.microsoft.com/office/drawing/2014/main" id="{E9D3F432-118D-D17C-0A3E-83B39D46E631}"/>
              </a:ext>
            </a:extLst>
          </p:cNvPr>
          <p:cNvGraphicFramePr>
            <a:graphicFrameLocks noGrp="1"/>
          </p:cNvGraphicFramePr>
          <p:nvPr>
            <p:ph idx="1"/>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Audio 18">
            <a:hlinkClick r:id="" action="ppaction://media"/>
            <a:extLst>
              <a:ext uri="{FF2B5EF4-FFF2-40B4-BE49-F238E27FC236}">
                <a16:creationId xmlns:a16="http://schemas.microsoft.com/office/drawing/2014/main" id="{47E11618-429F-EB5C-0365-D1A91D1EF4D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3531902"/>
      </p:ext>
    </p:extLst>
  </p:cSld>
  <p:clrMapOvr>
    <a:masterClrMapping/>
  </p:clrMapOvr>
  <mc:AlternateContent xmlns:mc="http://schemas.openxmlformats.org/markup-compatibility/2006">
    <mc:Choice xmlns:p14="http://schemas.microsoft.com/office/powerpoint/2010/main" Requires="p14">
      <p:transition spd="slow" p14:dur="2000" advTm="45826"/>
    </mc:Choice>
    <mc:Fallback>
      <p:transition spd="slow" advTm="45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12047-6E0A-4B68-69FE-7A9A6CD35212}"/>
              </a:ext>
            </a:extLst>
          </p:cNvPr>
          <p:cNvSpPr>
            <a:spLocks noGrp="1"/>
          </p:cNvSpPr>
          <p:nvPr>
            <p:ph type="title"/>
          </p:nvPr>
        </p:nvSpPr>
        <p:spPr>
          <a:xfrm>
            <a:off x="1100328" y="524256"/>
            <a:ext cx="4361688" cy="1132258"/>
          </a:xfrm>
        </p:spPr>
        <p:txBody>
          <a:bodyPr>
            <a:normAutofit fontScale="90000"/>
          </a:bodyPr>
          <a:lstStyle/>
          <a:p>
            <a:r>
              <a:rPr lang="en-US" dirty="0"/>
              <a:t>Correlation </a:t>
            </a:r>
            <a:br>
              <a:rPr lang="en-US" dirty="0"/>
            </a:br>
            <a:r>
              <a:rPr lang="en-US" dirty="0"/>
              <a:t>Matrix</a:t>
            </a:r>
            <a:br>
              <a:rPr lang="en-US" dirty="0"/>
            </a:br>
            <a:endParaRPr lang="en-US" dirty="0"/>
          </a:p>
        </p:txBody>
      </p:sp>
      <p:pic>
        <p:nvPicPr>
          <p:cNvPr id="4" name="Picture 3" descr="A screenshot of a graph&#10;&#10;AI-generated content may be incorrect.">
            <a:extLst>
              <a:ext uri="{FF2B5EF4-FFF2-40B4-BE49-F238E27FC236}">
                <a16:creationId xmlns:a16="http://schemas.microsoft.com/office/drawing/2014/main" id="{3208B605-8F60-3D8C-4879-E33747416F7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9664" y="214231"/>
            <a:ext cx="7799832" cy="6765689"/>
          </a:xfrm>
          <a:prstGeom prst="rect">
            <a:avLst/>
          </a:prstGeom>
          <a:noFill/>
          <a:ln>
            <a:noFill/>
          </a:ln>
        </p:spPr>
      </p:pic>
      <p:pic>
        <p:nvPicPr>
          <p:cNvPr id="6" name="Audio 5">
            <a:hlinkClick r:id="" action="ppaction://media"/>
            <a:extLst>
              <a:ext uri="{FF2B5EF4-FFF2-40B4-BE49-F238E27FC236}">
                <a16:creationId xmlns:a16="http://schemas.microsoft.com/office/drawing/2014/main" id="{C414C9FB-7E34-6E54-923E-0D67DE145AD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70968225"/>
      </p:ext>
    </p:extLst>
  </p:cSld>
  <p:clrMapOvr>
    <a:masterClrMapping/>
  </p:clrMapOvr>
  <mc:AlternateContent xmlns:mc="http://schemas.openxmlformats.org/markup-compatibility/2006">
    <mc:Choice xmlns:p14="http://schemas.microsoft.com/office/powerpoint/2010/main" Requires="p14">
      <p:transition spd="slow" p14:dur="2000" advTm="11509"/>
    </mc:Choice>
    <mc:Fallback>
      <p:transition spd="slow" advTm="11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31F96-185B-0CD6-52AF-69BDFF62918E}"/>
              </a:ext>
            </a:extLst>
          </p:cNvPr>
          <p:cNvSpPr>
            <a:spLocks noGrp="1"/>
          </p:cNvSpPr>
          <p:nvPr>
            <p:ph type="title"/>
          </p:nvPr>
        </p:nvSpPr>
        <p:spPr/>
        <p:txBody>
          <a:bodyPr/>
          <a:lstStyle/>
          <a:p>
            <a:r>
              <a:rPr lang="en-US" dirty="0"/>
              <a:t>Models</a:t>
            </a:r>
          </a:p>
        </p:txBody>
      </p:sp>
      <p:graphicFrame>
        <p:nvGraphicFramePr>
          <p:cNvPr id="5" name="Content Placeholder 2">
            <a:extLst>
              <a:ext uri="{FF2B5EF4-FFF2-40B4-BE49-F238E27FC236}">
                <a16:creationId xmlns:a16="http://schemas.microsoft.com/office/drawing/2014/main" id="{58FADBE2-7CC1-E482-59F8-6CF679372A1D}"/>
              </a:ext>
            </a:extLst>
          </p:cNvPr>
          <p:cNvGraphicFramePr>
            <a:graphicFrameLocks noGrp="1"/>
          </p:cNvGraphicFramePr>
          <p:nvPr>
            <p:ph idx="1"/>
          </p:nvPr>
        </p:nvGraphicFramePr>
        <p:xfrm>
          <a:off x="612647" y="1715532"/>
          <a:ext cx="10653579" cy="45938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2D74E218-E758-A242-3995-B399A144B20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72954665"/>
      </p:ext>
    </p:extLst>
  </p:cSld>
  <p:clrMapOvr>
    <a:masterClrMapping/>
  </p:clrMapOvr>
  <mc:AlternateContent xmlns:mc="http://schemas.openxmlformats.org/markup-compatibility/2006">
    <mc:Choice xmlns:p14="http://schemas.microsoft.com/office/powerpoint/2010/main" Requires="p14">
      <p:transition spd="slow" p14:dur="2000" advTm="21343"/>
    </mc:Choice>
    <mc:Fallback>
      <p:transition spd="slow" advTm="21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A22726-DA03-BCB0-F12E-98258FB7E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E423C-8C38-B762-7DA5-105B130D7F1E}"/>
              </a:ext>
            </a:extLst>
          </p:cNvPr>
          <p:cNvSpPr>
            <a:spLocks noGrp="1"/>
          </p:cNvSpPr>
          <p:nvPr>
            <p:ph type="title"/>
          </p:nvPr>
        </p:nvSpPr>
        <p:spPr>
          <a:xfrm>
            <a:off x="1524000" y="548640"/>
            <a:ext cx="9160475" cy="1132258"/>
          </a:xfrm>
        </p:spPr>
        <p:txBody>
          <a:bodyPr anchor="ctr">
            <a:normAutofit/>
          </a:bodyPr>
          <a:lstStyle/>
          <a:p>
            <a:pPr algn="ctr"/>
            <a:r>
              <a:rPr lang="en-US" dirty="0"/>
              <a:t>Evaluation Metrics</a:t>
            </a:r>
            <a:endParaRPr lang="en-US"/>
          </a:p>
        </p:txBody>
      </p:sp>
      <p:graphicFrame>
        <p:nvGraphicFramePr>
          <p:cNvPr id="5" name="Content Placeholder 2">
            <a:extLst>
              <a:ext uri="{FF2B5EF4-FFF2-40B4-BE49-F238E27FC236}">
                <a16:creationId xmlns:a16="http://schemas.microsoft.com/office/drawing/2014/main" id="{621D9D5C-5154-2010-83FE-9CEAAB0E3BEC}"/>
              </a:ext>
            </a:extLst>
          </p:cNvPr>
          <p:cNvGraphicFramePr>
            <a:graphicFrameLocks noGrp="1"/>
          </p:cNvGraphicFramePr>
          <p:nvPr>
            <p:ph idx="1"/>
            <p:extLst>
              <p:ext uri="{D42A27DB-BD31-4B8C-83A1-F6EECF244321}">
                <p14:modId xmlns:p14="http://schemas.microsoft.com/office/powerpoint/2010/main" val="1298720483"/>
              </p:ext>
            </p:extLst>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B78699A3-86F4-FD52-941E-BC090F6C62A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84131868"/>
      </p:ext>
    </p:extLst>
  </p:cSld>
  <p:clrMapOvr>
    <a:masterClrMapping/>
  </p:clrMapOvr>
  <mc:AlternateContent xmlns:mc="http://schemas.openxmlformats.org/markup-compatibility/2006">
    <mc:Choice xmlns:p14="http://schemas.microsoft.com/office/powerpoint/2010/main" Requires="p14">
      <p:transition spd="slow" p14:dur="2000" advTm="33673"/>
    </mc:Choice>
    <mc:Fallback>
      <p:transition spd="slow" advTm="3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F02CE-FEFD-89D6-B36C-4E73EF14F844}"/>
              </a:ext>
            </a:extLst>
          </p:cNvPr>
          <p:cNvSpPr>
            <a:spLocks noGrp="1"/>
          </p:cNvSpPr>
          <p:nvPr>
            <p:ph type="title"/>
          </p:nvPr>
        </p:nvSpPr>
        <p:spPr>
          <a:xfrm>
            <a:off x="6303107" y="603504"/>
            <a:ext cx="5181598" cy="1527048"/>
          </a:xfrm>
        </p:spPr>
        <p:txBody>
          <a:bodyPr anchor="b">
            <a:normAutofit/>
          </a:bodyPr>
          <a:lstStyle/>
          <a:p>
            <a:r>
              <a:rPr lang="en-US" dirty="0"/>
              <a:t>Results</a:t>
            </a:r>
          </a:p>
        </p:txBody>
      </p:sp>
      <p:pic>
        <p:nvPicPr>
          <p:cNvPr id="7" name="Picture 6" descr="Graph">
            <a:extLst>
              <a:ext uri="{FF2B5EF4-FFF2-40B4-BE49-F238E27FC236}">
                <a16:creationId xmlns:a16="http://schemas.microsoft.com/office/drawing/2014/main" id="{FCB15ED1-9A4F-D156-3BAF-FE129DBEA435}"/>
              </a:ext>
            </a:extLst>
          </p:cNvPr>
          <p:cNvPicPr>
            <a:picLocks noChangeAspect="1"/>
          </p:cNvPicPr>
          <p:nvPr/>
        </p:nvPicPr>
        <p:blipFill>
          <a:blip r:embed="rId5"/>
          <a:srcRect l="15325" r="26591"/>
          <a:stretch/>
        </p:blipFill>
        <p:spPr>
          <a:xfrm>
            <a:off x="1" y="10"/>
            <a:ext cx="5181599" cy="6857990"/>
          </a:xfrm>
          <a:prstGeom prst="rect">
            <a:avLst/>
          </a:prstGeom>
        </p:spPr>
      </p:pic>
      <p:sp>
        <p:nvSpPr>
          <p:cNvPr id="5" name="Content Placeholder 2">
            <a:extLst>
              <a:ext uri="{FF2B5EF4-FFF2-40B4-BE49-F238E27FC236}">
                <a16:creationId xmlns:a16="http://schemas.microsoft.com/office/drawing/2014/main" id="{5F5F6E6A-380F-C735-C8B3-0B528FBF88E4}"/>
              </a:ext>
            </a:extLst>
          </p:cNvPr>
          <p:cNvSpPr>
            <a:spLocks noGrp="1"/>
          </p:cNvSpPr>
          <p:nvPr>
            <p:ph idx="1"/>
          </p:nvPr>
        </p:nvSpPr>
        <p:spPr>
          <a:xfrm>
            <a:off x="6096000" y="2218944"/>
            <a:ext cx="5388705" cy="4090416"/>
          </a:xfrm>
        </p:spPr>
        <p:txBody>
          <a:bodyPr>
            <a:normAutofit/>
          </a:bodyPr>
          <a:lstStyle/>
          <a:p>
            <a:r>
              <a:rPr lang="en-US" sz="1800" dirty="0"/>
              <a:t>Linear Regression Performed Best</a:t>
            </a:r>
          </a:p>
          <a:p>
            <a:pPr lvl="1"/>
            <a:r>
              <a:rPr lang="en-US" dirty="0"/>
              <a:t>Lowest RMSE</a:t>
            </a:r>
          </a:p>
          <a:p>
            <a:pPr lvl="1"/>
            <a:r>
              <a:rPr lang="en-US" dirty="0"/>
              <a:t>Lowest MAE</a:t>
            </a:r>
          </a:p>
          <a:p>
            <a:pPr lvl="1"/>
            <a:r>
              <a:rPr lang="en-US" dirty="0"/>
              <a:t>Highest R^2 Score</a:t>
            </a:r>
          </a:p>
          <a:p>
            <a:endParaRPr lang="en-US" sz="1800" dirty="0"/>
          </a:p>
        </p:txBody>
      </p:sp>
      <p:pic>
        <p:nvPicPr>
          <p:cNvPr id="6" name="Picture 5" descr="A screenshot of a graph&#10;&#10;AI-generated content may be incorrect.">
            <a:extLst>
              <a:ext uri="{FF2B5EF4-FFF2-40B4-BE49-F238E27FC236}">
                <a16:creationId xmlns:a16="http://schemas.microsoft.com/office/drawing/2014/main" id="{FCC24A6F-DD72-2113-8AA8-63B668224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9" y="4349496"/>
            <a:ext cx="5011463" cy="1398651"/>
          </a:xfrm>
          <a:prstGeom prst="rect">
            <a:avLst/>
          </a:prstGeom>
        </p:spPr>
      </p:pic>
      <p:pic>
        <p:nvPicPr>
          <p:cNvPr id="9" name="Audio 8">
            <a:hlinkClick r:id="" action="ppaction://media"/>
            <a:extLst>
              <a:ext uri="{FF2B5EF4-FFF2-40B4-BE49-F238E27FC236}">
                <a16:creationId xmlns:a16="http://schemas.microsoft.com/office/drawing/2014/main" id="{000DED6C-75A9-6845-DDEB-5A3A19B4FB4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6229424"/>
      </p:ext>
    </p:extLst>
  </p:cSld>
  <p:clrMapOvr>
    <a:masterClrMapping/>
  </p:clrMapOvr>
  <mc:AlternateContent xmlns:mc="http://schemas.openxmlformats.org/markup-compatibility/2006">
    <mc:Choice xmlns:p14="http://schemas.microsoft.com/office/powerpoint/2010/main" Requires="p14">
      <p:transition spd="slow" p14:dur="2000" advTm="19467"/>
    </mc:Choice>
    <mc:Fallback>
      <p:transition spd="slow" advTm="19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TotalTime>
  <Words>582</Words>
  <Application>Microsoft Office PowerPoint</Application>
  <PresentationFormat>Widescreen</PresentationFormat>
  <Paragraphs>67</Paragraphs>
  <Slides>12</Slides>
  <Notes>10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Arial</vt:lpstr>
      <vt:lpstr>Neue Haas Grotesk Text Pro</vt:lpstr>
      <vt:lpstr>VanillaVTI</vt:lpstr>
      <vt:lpstr>Factors that Contribute to Student Success on Exams</vt:lpstr>
      <vt:lpstr>Business Problem</vt:lpstr>
      <vt:lpstr>Key Stakeholders</vt:lpstr>
      <vt:lpstr>Data Collection</vt:lpstr>
      <vt:lpstr>Exploratory Data Analysis</vt:lpstr>
      <vt:lpstr>Correlation  Matrix </vt:lpstr>
      <vt:lpstr>Models</vt:lpstr>
      <vt:lpstr>Evaluation Metrics</vt:lpstr>
      <vt:lpstr>Results</vt:lpstr>
      <vt:lpstr>Top 3 Features</vt:lpstr>
      <vt:lpstr>Conclusions</vt:lpstr>
      <vt:lpstr>Further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Christina Vosnak</dc:creator>
  <cp:lastModifiedBy>Christina Vosnak</cp:lastModifiedBy>
  <cp:revision>1</cp:revision>
  <dcterms:created xsi:type="dcterms:W3CDTF">2025-04-06T23:25:41Z</dcterms:created>
  <dcterms:modified xsi:type="dcterms:W3CDTF">2025-04-07T00:54:46Z</dcterms:modified>
</cp:coreProperties>
</file>